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 id="2147483672" r:id="rId2"/>
    <p:sldMasterId id="2147483660" r:id="rId3"/>
  </p:sldMasterIdLst>
  <p:notesMasterIdLst>
    <p:notesMasterId r:id="rId18"/>
  </p:notesMasterIdLst>
  <p:handoutMasterIdLst>
    <p:handoutMasterId r:id="rId19"/>
  </p:handoutMasterIdLst>
  <p:sldIdLst>
    <p:sldId id="256" r:id="rId4"/>
    <p:sldId id="400" r:id="rId5"/>
    <p:sldId id="381" r:id="rId6"/>
    <p:sldId id="380" r:id="rId7"/>
    <p:sldId id="391" r:id="rId8"/>
    <p:sldId id="383" r:id="rId9"/>
    <p:sldId id="389" r:id="rId10"/>
    <p:sldId id="392" r:id="rId11"/>
    <p:sldId id="393" r:id="rId12"/>
    <p:sldId id="403" r:id="rId13"/>
    <p:sldId id="404" r:id="rId14"/>
    <p:sldId id="395" r:id="rId15"/>
    <p:sldId id="396" r:id="rId16"/>
    <p:sldId id="39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517D5"/>
    <a:srgbClr val="EC2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19" autoAdjust="0"/>
    <p:restoredTop sz="94599" autoAdjust="0"/>
  </p:normalViewPr>
  <p:slideViewPr>
    <p:cSldViewPr>
      <p:cViewPr varScale="1">
        <p:scale>
          <a:sx n="166" d="100"/>
          <a:sy n="166" d="100"/>
        </p:scale>
        <p:origin x="150" y="149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 Csallner" userId="5eb0978299eb4661" providerId="LiveId" clId="{FCC267B7-DF90-4580-8C39-B5E70F454459}"/>
    <pc:docChg chg="undo redo custSel addSld delSld modSld sldOrd">
      <pc:chgData name="Christoph Csallner" userId="5eb0978299eb4661" providerId="LiveId" clId="{FCC267B7-DF90-4580-8C39-B5E70F454459}" dt="2017-08-23T03:17:46.209" v="3232" actId="20577"/>
      <pc:docMkLst>
        <pc:docMk/>
      </pc:docMkLst>
      <pc:sldChg chg="modSp">
        <pc:chgData name="Christoph Csallner" userId="5eb0978299eb4661" providerId="LiveId" clId="{FCC267B7-DF90-4580-8C39-B5E70F454459}" dt="2017-08-23T03:17:46.209" v="3232" actId="20577"/>
        <pc:sldMkLst>
          <pc:docMk/>
          <pc:sldMk cId="0" sldId="256"/>
        </pc:sldMkLst>
        <pc:spChg chg="mod">
          <ac:chgData name="Christoph Csallner" userId="5eb0978299eb4661" providerId="LiveId" clId="{FCC267B7-DF90-4580-8C39-B5E70F454459}" dt="2017-08-23T03:12:23.374" v="3220" actId="20577"/>
          <ac:spMkLst>
            <pc:docMk/>
            <pc:sldMk cId="0" sldId="256"/>
            <ac:spMk id="2" creationId="{00000000-0000-0000-0000-000000000000}"/>
          </ac:spMkLst>
        </pc:spChg>
        <pc:spChg chg="mod">
          <ac:chgData name="Christoph Csallner" userId="5eb0978299eb4661" providerId="LiveId" clId="{FCC267B7-DF90-4580-8C39-B5E70F454459}" dt="2017-08-23T03:15:47.458" v="3222" actId="20577"/>
          <ac:spMkLst>
            <pc:docMk/>
            <pc:sldMk cId="0" sldId="256"/>
            <ac:spMk id="3" creationId="{00000000-0000-0000-0000-000000000000}"/>
          </ac:spMkLst>
        </pc:spChg>
        <pc:spChg chg="mod">
          <ac:chgData name="Christoph Csallner" userId="5eb0978299eb4661" providerId="LiveId" clId="{FCC267B7-DF90-4580-8C39-B5E70F454459}" dt="2017-08-23T03:17:46.209" v="3232" actId="20577"/>
          <ac:spMkLst>
            <pc:docMk/>
            <pc:sldMk cId="0" sldId="256"/>
            <ac:spMk id="6" creationId="{00000000-0000-0000-0000-000000000000}"/>
          </ac:spMkLst>
        </pc:spChg>
      </pc:sldChg>
      <pc:sldChg chg="del">
        <pc:chgData name="Christoph Csallner" userId="5eb0978299eb4661" providerId="LiveId" clId="{FCC267B7-DF90-4580-8C39-B5E70F454459}" dt="2017-08-21T18:49:34.559" v="56" actId="2696"/>
        <pc:sldMkLst>
          <pc:docMk/>
          <pc:sldMk cId="0" sldId="310"/>
        </pc:sldMkLst>
      </pc:sldChg>
      <pc:sldChg chg="del">
        <pc:chgData name="Christoph Csallner" userId="5eb0978299eb4661" providerId="LiveId" clId="{FCC267B7-DF90-4580-8C39-B5E70F454459}" dt="2017-08-21T18:49:34.563" v="57" actId="2696"/>
        <pc:sldMkLst>
          <pc:docMk/>
          <pc:sldMk cId="0" sldId="312"/>
        </pc:sldMkLst>
      </pc:sldChg>
      <pc:sldChg chg="del">
        <pc:chgData name="Christoph Csallner" userId="5eb0978299eb4661" providerId="LiveId" clId="{FCC267B7-DF90-4580-8C39-B5E70F454459}" dt="2017-08-21T18:49:34.553" v="55" actId="2696"/>
        <pc:sldMkLst>
          <pc:docMk/>
          <pc:sldMk cId="0" sldId="313"/>
        </pc:sldMkLst>
      </pc:sldChg>
      <pc:sldChg chg="modSp modAnim">
        <pc:chgData name="Christoph Csallner" userId="5eb0978299eb4661" providerId="LiveId" clId="{FCC267B7-DF90-4580-8C39-B5E70F454459}" dt="2017-08-21T21:13:19.908" v="977" actId="20577"/>
        <pc:sldMkLst>
          <pc:docMk/>
          <pc:sldMk cId="0" sldId="314"/>
        </pc:sldMkLst>
        <pc:spChg chg="mod">
          <ac:chgData name="Christoph Csallner" userId="5eb0978299eb4661" providerId="LiveId" clId="{FCC267B7-DF90-4580-8C39-B5E70F454459}" dt="2017-08-21T21:13:19.908" v="977" actId="20577"/>
          <ac:spMkLst>
            <pc:docMk/>
            <pc:sldMk cId="0" sldId="314"/>
            <ac:spMk id="2" creationId="{00000000-0000-0000-0000-000000000000}"/>
          </ac:spMkLst>
        </pc:spChg>
      </pc:sldChg>
      <pc:sldChg chg="del">
        <pc:chgData name="Christoph Csallner" userId="5eb0978299eb4661" providerId="LiveId" clId="{FCC267B7-DF90-4580-8C39-B5E70F454459}" dt="2017-08-21T18:51:23.438" v="61" actId="2696"/>
        <pc:sldMkLst>
          <pc:docMk/>
          <pc:sldMk cId="0" sldId="316"/>
        </pc:sldMkLst>
      </pc:sldChg>
      <pc:sldChg chg="modSp modAnim">
        <pc:chgData name="Christoph Csallner" userId="5eb0978299eb4661" providerId="LiveId" clId="{FCC267B7-DF90-4580-8C39-B5E70F454459}" dt="2017-08-21T21:13:35.509" v="988" actId="6549"/>
        <pc:sldMkLst>
          <pc:docMk/>
          <pc:sldMk cId="0" sldId="317"/>
        </pc:sldMkLst>
        <pc:spChg chg="mod">
          <ac:chgData name="Christoph Csallner" userId="5eb0978299eb4661" providerId="LiveId" clId="{FCC267B7-DF90-4580-8C39-B5E70F454459}" dt="2017-08-21T21:13:35.509" v="988" actId="6549"/>
          <ac:spMkLst>
            <pc:docMk/>
            <pc:sldMk cId="0" sldId="317"/>
            <ac:spMk id="2" creationId="{00000000-0000-0000-0000-000000000000}"/>
          </ac:spMkLst>
        </pc:spChg>
      </pc:sldChg>
      <pc:sldChg chg="modSp">
        <pc:chgData name="Christoph Csallner" userId="5eb0978299eb4661" providerId="LiveId" clId="{FCC267B7-DF90-4580-8C39-B5E70F454459}" dt="2017-08-21T20:41:51.405" v="463" actId="6549"/>
        <pc:sldMkLst>
          <pc:docMk/>
          <pc:sldMk cId="0" sldId="320"/>
        </pc:sldMkLst>
        <pc:spChg chg="mod">
          <ac:chgData name="Christoph Csallner" userId="5eb0978299eb4661" providerId="LiveId" clId="{FCC267B7-DF90-4580-8C39-B5E70F454459}" dt="2017-08-21T20:41:51.405" v="463" actId="6549"/>
          <ac:spMkLst>
            <pc:docMk/>
            <pc:sldMk cId="0" sldId="320"/>
            <ac:spMk id="2" creationId="{00000000-0000-0000-0000-000000000000}"/>
          </ac:spMkLst>
        </pc:spChg>
      </pc:sldChg>
      <pc:sldChg chg="modSp">
        <pc:chgData name="Christoph Csallner" userId="5eb0978299eb4661" providerId="LiveId" clId="{FCC267B7-DF90-4580-8C39-B5E70F454459}" dt="2017-08-21T21:15:19.270" v="1013" actId="20577"/>
        <pc:sldMkLst>
          <pc:docMk/>
          <pc:sldMk cId="0" sldId="327"/>
        </pc:sldMkLst>
        <pc:spChg chg="mod">
          <ac:chgData name="Christoph Csallner" userId="5eb0978299eb4661" providerId="LiveId" clId="{FCC267B7-DF90-4580-8C39-B5E70F454459}" dt="2017-08-21T21:15:19.270" v="1013" actId="20577"/>
          <ac:spMkLst>
            <pc:docMk/>
            <pc:sldMk cId="0" sldId="327"/>
            <ac:spMk id="2" creationId="{00000000-0000-0000-0000-000000000000}"/>
          </ac:spMkLst>
        </pc:spChg>
      </pc:sldChg>
      <pc:sldChg chg="add del">
        <pc:chgData name="Christoph Csallner" userId="5eb0978299eb4661" providerId="LiveId" clId="{FCC267B7-DF90-4580-8C39-B5E70F454459}" dt="2017-08-21T18:57:49.189" v="216" actId="2696"/>
        <pc:sldMkLst>
          <pc:docMk/>
          <pc:sldMk cId="0" sldId="328"/>
        </pc:sldMkLst>
      </pc:sldChg>
      <pc:sldChg chg="modSp">
        <pc:chgData name="Christoph Csallner" userId="5eb0978299eb4661" providerId="LiveId" clId="{FCC267B7-DF90-4580-8C39-B5E70F454459}" dt="2017-08-21T21:15:23.844" v="1015" actId="27636"/>
        <pc:sldMkLst>
          <pc:docMk/>
          <pc:sldMk cId="0" sldId="330"/>
        </pc:sldMkLst>
        <pc:spChg chg="mod">
          <ac:chgData name="Christoph Csallner" userId="5eb0978299eb4661" providerId="LiveId" clId="{FCC267B7-DF90-4580-8C39-B5E70F454459}" dt="2017-08-21T21:15:23.844" v="1015" actId="27636"/>
          <ac:spMkLst>
            <pc:docMk/>
            <pc:sldMk cId="0" sldId="330"/>
            <ac:spMk id="2" creationId="{00000000-0000-0000-0000-000000000000}"/>
          </ac:spMkLst>
        </pc:spChg>
      </pc:sldChg>
      <pc:sldChg chg="modSp">
        <pc:chgData name="Christoph Csallner" userId="5eb0978299eb4661" providerId="LiveId" clId="{FCC267B7-DF90-4580-8C39-B5E70F454459}" dt="2017-08-21T21:26:35.029" v="1246" actId="6549"/>
        <pc:sldMkLst>
          <pc:docMk/>
          <pc:sldMk cId="0" sldId="331"/>
        </pc:sldMkLst>
        <pc:spChg chg="mod">
          <ac:chgData name="Christoph Csallner" userId="5eb0978299eb4661" providerId="LiveId" clId="{FCC267B7-DF90-4580-8C39-B5E70F454459}" dt="2017-08-21T20:42:47.100" v="497" actId="20577"/>
          <ac:spMkLst>
            <pc:docMk/>
            <pc:sldMk cId="0" sldId="331"/>
            <ac:spMk id="2" creationId="{00000000-0000-0000-0000-000000000000}"/>
          </ac:spMkLst>
        </pc:spChg>
        <pc:graphicFrameChg chg="mod modGraphic">
          <ac:chgData name="Christoph Csallner" userId="5eb0978299eb4661" providerId="LiveId" clId="{FCC267B7-DF90-4580-8C39-B5E70F454459}" dt="2017-08-21T21:26:35.029" v="1246" actId="6549"/>
          <ac:graphicFrameMkLst>
            <pc:docMk/>
            <pc:sldMk cId="0" sldId="331"/>
            <ac:graphicFrameMk id="6" creationId="{00000000-0000-0000-0000-000000000000}"/>
          </ac:graphicFrameMkLst>
        </pc:graphicFrameChg>
      </pc:sldChg>
      <pc:sldChg chg="del">
        <pc:chgData name="Christoph Csallner" userId="5eb0978299eb4661" providerId="LiveId" clId="{FCC267B7-DF90-4580-8C39-B5E70F454459}" dt="2017-08-21T18:59:55.883" v="267" actId="2696"/>
        <pc:sldMkLst>
          <pc:docMk/>
          <pc:sldMk cId="0" sldId="332"/>
        </pc:sldMkLst>
      </pc:sldChg>
      <pc:sldChg chg="modSp">
        <pc:chgData name="Christoph Csallner" userId="5eb0978299eb4661" providerId="LiveId" clId="{FCC267B7-DF90-4580-8C39-B5E70F454459}" dt="2017-08-21T21:22:37.170" v="1139" actId="20577"/>
        <pc:sldMkLst>
          <pc:docMk/>
          <pc:sldMk cId="0" sldId="333"/>
        </pc:sldMkLst>
        <pc:spChg chg="mod">
          <ac:chgData name="Christoph Csallner" userId="5eb0978299eb4661" providerId="LiveId" clId="{FCC267B7-DF90-4580-8C39-B5E70F454459}" dt="2017-08-21T18:59:05.336" v="261" actId="20577"/>
          <ac:spMkLst>
            <pc:docMk/>
            <pc:sldMk cId="0" sldId="333"/>
            <ac:spMk id="2" creationId="{00000000-0000-0000-0000-000000000000}"/>
          </ac:spMkLst>
        </pc:spChg>
        <pc:graphicFrameChg chg="mod modGraphic">
          <ac:chgData name="Christoph Csallner" userId="5eb0978299eb4661" providerId="LiveId" clId="{FCC267B7-DF90-4580-8C39-B5E70F454459}" dt="2017-08-21T21:22:37.170" v="1139" actId="20577"/>
          <ac:graphicFrameMkLst>
            <pc:docMk/>
            <pc:sldMk cId="0" sldId="333"/>
            <ac:graphicFrameMk id="6" creationId="{00000000-0000-0000-0000-000000000000}"/>
          </ac:graphicFrameMkLst>
        </pc:graphicFrameChg>
      </pc:sldChg>
      <pc:sldChg chg="modSp">
        <pc:chgData name="Christoph Csallner" userId="5eb0978299eb4661" providerId="LiveId" clId="{FCC267B7-DF90-4580-8C39-B5E70F454459}" dt="2017-08-21T21:25:40.124" v="1232" actId="20577"/>
        <pc:sldMkLst>
          <pc:docMk/>
          <pc:sldMk cId="0" sldId="334"/>
        </pc:sldMkLst>
        <pc:spChg chg="mod">
          <ac:chgData name="Christoph Csallner" userId="5eb0978299eb4661" providerId="LiveId" clId="{FCC267B7-DF90-4580-8C39-B5E70F454459}" dt="2017-08-21T18:59:32.430" v="266" actId="20577"/>
          <ac:spMkLst>
            <pc:docMk/>
            <pc:sldMk cId="0" sldId="334"/>
            <ac:spMk id="2" creationId="{00000000-0000-0000-0000-000000000000}"/>
          </ac:spMkLst>
        </pc:spChg>
        <pc:graphicFrameChg chg="mod modGraphic">
          <ac:chgData name="Christoph Csallner" userId="5eb0978299eb4661" providerId="LiveId" clId="{FCC267B7-DF90-4580-8C39-B5E70F454459}" dt="2017-08-21T21:25:40.124" v="1232" actId="20577"/>
          <ac:graphicFrameMkLst>
            <pc:docMk/>
            <pc:sldMk cId="0" sldId="334"/>
            <ac:graphicFrameMk id="6" creationId="{00000000-0000-0000-0000-000000000000}"/>
          </ac:graphicFrameMkLst>
        </pc:graphicFrameChg>
      </pc:sldChg>
      <pc:sldChg chg="addSp delSp modSp addAnim delAnim">
        <pc:chgData name="Christoph Csallner" userId="5eb0978299eb4661" providerId="LiveId" clId="{FCC267B7-DF90-4580-8C39-B5E70F454459}" dt="2017-08-21T21:14:07.381" v="999" actId="6549"/>
        <pc:sldMkLst>
          <pc:docMk/>
          <pc:sldMk cId="0" sldId="337"/>
        </pc:sldMkLst>
        <pc:spChg chg="mod">
          <ac:chgData name="Christoph Csallner" userId="5eb0978299eb4661" providerId="LiveId" clId="{FCC267B7-DF90-4580-8C39-B5E70F454459}" dt="2017-08-21T21:14:07.381" v="999" actId="6549"/>
          <ac:spMkLst>
            <pc:docMk/>
            <pc:sldMk cId="0" sldId="337"/>
            <ac:spMk id="95" creationId="{00000000-0000-0000-0000-000000000000}"/>
          </ac:spMkLst>
        </pc:spChg>
        <pc:grpChg chg="add del">
          <ac:chgData name="Christoph Csallner" userId="5eb0978299eb4661" providerId="LiveId" clId="{FCC267B7-DF90-4580-8C39-B5E70F454459}" dt="2017-08-21T21:12:50.926" v="924" actId="478"/>
          <ac:grpSpMkLst>
            <pc:docMk/>
            <pc:sldMk cId="0" sldId="337"/>
            <ac:grpSpMk id="130" creationId="{00000000-0000-0000-0000-000000000000}"/>
          </ac:grpSpMkLst>
        </pc:grpChg>
      </pc:sldChg>
      <pc:sldChg chg="del ord">
        <pc:chgData name="Christoph Csallner" userId="5eb0978299eb4661" providerId="LiveId" clId="{FCC267B7-DF90-4580-8C39-B5E70F454459}" dt="2017-08-21T18:45:32.677" v="46" actId="2696"/>
        <pc:sldMkLst>
          <pc:docMk/>
          <pc:sldMk cId="0" sldId="372"/>
        </pc:sldMkLst>
      </pc:sldChg>
      <pc:sldChg chg="modSp ord">
        <pc:chgData name="Christoph Csallner" userId="5eb0978299eb4661" providerId="LiveId" clId="{FCC267B7-DF90-4580-8C39-B5E70F454459}" dt="2017-08-21T21:14:40.239" v="1001" actId="20577"/>
        <pc:sldMkLst>
          <pc:docMk/>
          <pc:sldMk cId="0" sldId="375"/>
        </pc:sldMkLst>
        <pc:spChg chg="mod">
          <ac:chgData name="Christoph Csallner" userId="5eb0978299eb4661" providerId="LiveId" clId="{FCC267B7-DF90-4580-8C39-B5E70F454459}" dt="2017-08-21T20:41:39.717" v="455" actId="20577"/>
          <ac:spMkLst>
            <pc:docMk/>
            <pc:sldMk cId="0" sldId="375"/>
            <ac:spMk id="16" creationId="{00000000-0000-0000-0000-000000000000}"/>
          </ac:spMkLst>
        </pc:spChg>
      </pc:sldChg>
      <pc:sldChg chg="del">
        <pc:chgData name="Christoph Csallner" userId="5eb0978299eb4661" providerId="LiveId" clId="{FCC267B7-DF90-4580-8C39-B5E70F454459}" dt="2017-08-21T18:40:23.595" v="22" actId="2696"/>
        <pc:sldMkLst>
          <pc:docMk/>
          <pc:sldMk cId="0" sldId="376"/>
        </pc:sldMkLst>
      </pc:sldChg>
      <pc:sldChg chg="addSp modSp modAnim">
        <pc:chgData name="Christoph Csallner" userId="5eb0978299eb4661" providerId="LiveId" clId="{FCC267B7-DF90-4580-8C39-B5E70F454459}" dt="2017-08-21T18:52:11.835" v="63" actId="20577"/>
        <pc:sldMkLst>
          <pc:docMk/>
          <pc:sldMk cId="0" sldId="377"/>
        </pc:sldMkLst>
        <pc:spChg chg="mod">
          <ac:chgData name="Christoph Csallner" userId="5eb0978299eb4661" providerId="LiveId" clId="{FCC267B7-DF90-4580-8C39-B5E70F454459}" dt="2017-08-21T18:40:11.144" v="21" actId="120"/>
          <ac:spMkLst>
            <pc:docMk/>
            <pc:sldMk cId="0" sldId="377"/>
            <ac:spMk id="16" creationId="{00000000-0000-0000-0000-000000000000}"/>
          </ac:spMkLst>
        </pc:spChg>
        <pc:spChg chg="mod">
          <ac:chgData name="Christoph Csallner" userId="5eb0978299eb4661" providerId="LiveId" clId="{FCC267B7-DF90-4580-8C39-B5E70F454459}" dt="2017-08-21T18:41:16.799" v="30" actId="1076"/>
          <ac:spMkLst>
            <pc:docMk/>
            <pc:sldMk cId="0" sldId="377"/>
            <ac:spMk id="17" creationId="{00000000-0000-0000-0000-000000000000}"/>
          </ac:spMkLst>
        </pc:spChg>
        <pc:spChg chg="mod">
          <ac:chgData name="Christoph Csallner" userId="5eb0978299eb4661" providerId="LiveId" clId="{FCC267B7-DF90-4580-8C39-B5E70F454459}" dt="2017-08-21T18:41:16.799" v="30" actId="1076"/>
          <ac:spMkLst>
            <pc:docMk/>
            <pc:sldMk cId="0" sldId="377"/>
            <ac:spMk id="18" creationId="{00000000-0000-0000-0000-000000000000}"/>
          </ac:spMkLst>
        </pc:spChg>
        <pc:spChg chg="mod">
          <ac:chgData name="Christoph Csallner" userId="5eb0978299eb4661" providerId="LiveId" clId="{FCC267B7-DF90-4580-8C39-B5E70F454459}" dt="2017-08-21T18:41:16.799" v="30" actId="1076"/>
          <ac:spMkLst>
            <pc:docMk/>
            <pc:sldMk cId="0" sldId="377"/>
            <ac:spMk id="19" creationId="{00000000-0000-0000-0000-000000000000}"/>
          </ac:spMkLst>
        </pc:spChg>
        <pc:spChg chg="mod">
          <ac:chgData name="Christoph Csallner" userId="5eb0978299eb4661" providerId="LiveId" clId="{FCC267B7-DF90-4580-8C39-B5E70F454459}" dt="2017-08-21T18:41:16.799" v="30" actId="1076"/>
          <ac:spMkLst>
            <pc:docMk/>
            <pc:sldMk cId="0" sldId="377"/>
            <ac:spMk id="20" creationId="{00000000-0000-0000-0000-000000000000}"/>
          </ac:spMkLst>
        </pc:spChg>
        <pc:spChg chg="mod">
          <ac:chgData name="Christoph Csallner" userId="5eb0978299eb4661" providerId="LiveId" clId="{FCC267B7-DF90-4580-8C39-B5E70F454459}" dt="2017-08-21T18:41:16.799" v="30" actId="1076"/>
          <ac:spMkLst>
            <pc:docMk/>
            <pc:sldMk cId="0" sldId="377"/>
            <ac:spMk id="21" creationId="{00000000-0000-0000-0000-000000000000}"/>
          </ac:spMkLst>
        </pc:spChg>
        <pc:spChg chg="mod">
          <ac:chgData name="Christoph Csallner" userId="5eb0978299eb4661" providerId="LiveId" clId="{FCC267B7-DF90-4580-8C39-B5E70F454459}" dt="2017-08-21T18:41:16.799" v="30" actId="1076"/>
          <ac:spMkLst>
            <pc:docMk/>
            <pc:sldMk cId="0" sldId="377"/>
            <ac:spMk id="22" creationId="{00000000-0000-0000-0000-000000000000}"/>
          </ac:spMkLst>
        </pc:spChg>
        <pc:spChg chg="mod">
          <ac:chgData name="Christoph Csallner" userId="5eb0978299eb4661" providerId="LiveId" clId="{FCC267B7-DF90-4580-8C39-B5E70F454459}" dt="2017-08-21T18:41:16.799" v="30" actId="1076"/>
          <ac:spMkLst>
            <pc:docMk/>
            <pc:sldMk cId="0" sldId="377"/>
            <ac:spMk id="23" creationId="{00000000-0000-0000-0000-000000000000}"/>
          </ac:spMkLst>
        </pc:spChg>
        <pc:spChg chg="mod">
          <ac:chgData name="Christoph Csallner" userId="5eb0978299eb4661" providerId="LiveId" clId="{FCC267B7-DF90-4580-8C39-B5E70F454459}" dt="2017-08-21T18:41:16.799" v="30" actId="1076"/>
          <ac:spMkLst>
            <pc:docMk/>
            <pc:sldMk cId="0" sldId="377"/>
            <ac:spMk id="24" creationId="{00000000-0000-0000-0000-000000000000}"/>
          </ac:spMkLst>
        </pc:spChg>
        <pc:spChg chg="mod">
          <ac:chgData name="Christoph Csallner" userId="5eb0978299eb4661" providerId="LiveId" clId="{FCC267B7-DF90-4580-8C39-B5E70F454459}" dt="2017-08-21T18:41:16.799" v="30" actId="1076"/>
          <ac:spMkLst>
            <pc:docMk/>
            <pc:sldMk cId="0" sldId="377"/>
            <ac:spMk id="25" creationId="{00000000-0000-0000-0000-000000000000}"/>
          </ac:spMkLst>
        </pc:spChg>
        <pc:spChg chg="mod">
          <ac:chgData name="Christoph Csallner" userId="5eb0978299eb4661" providerId="LiveId" clId="{FCC267B7-DF90-4580-8C39-B5E70F454459}" dt="2017-08-21T18:41:16.799" v="30" actId="1076"/>
          <ac:spMkLst>
            <pc:docMk/>
            <pc:sldMk cId="0" sldId="377"/>
            <ac:spMk id="26" creationId="{00000000-0000-0000-0000-000000000000}"/>
          </ac:spMkLst>
        </pc:spChg>
        <pc:spChg chg="mod">
          <ac:chgData name="Christoph Csallner" userId="5eb0978299eb4661" providerId="LiveId" clId="{FCC267B7-DF90-4580-8C39-B5E70F454459}" dt="2017-08-21T18:41:16.799" v="30" actId="1076"/>
          <ac:spMkLst>
            <pc:docMk/>
            <pc:sldMk cId="0" sldId="377"/>
            <ac:spMk id="29" creationId="{00000000-0000-0000-0000-000000000000}"/>
          </ac:spMkLst>
        </pc:spChg>
        <pc:spChg chg="mod">
          <ac:chgData name="Christoph Csallner" userId="5eb0978299eb4661" providerId="LiveId" clId="{FCC267B7-DF90-4580-8C39-B5E70F454459}" dt="2017-08-21T18:41:16.799" v="30" actId="1076"/>
          <ac:spMkLst>
            <pc:docMk/>
            <pc:sldMk cId="0" sldId="377"/>
            <ac:spMk id="30" creationId="{00000000-0000-0000-0000-000000000000}"/>
          </ac:spMkLst>
        </pc:spChg>
        <pc:picChg chg="add mod ord modCrop">
          <ac:chgData name="Christoph Csallner" userId="5eb0978299eb4661" providerId="LiveId" clId="{FCC267B7-DF90-4580-8C39-B5E70F454459}" dt="2017-08-21T18:41:20.877" v="32" actId="14100"/>
          <ac:picMkLst>
            <pc:docMk/>
            <pc:sldMk cId="0" sldId="377"/>
            <ac:picMk id="34" creationId="{01E2559A-7EA7-4AA9-8886-CF48902AABA8}"/>
          </ac:picMkLst>
        </pc:picChg>
        <pc:cxnChg chg="mod">
          <ac:chgData name="Christoph Csallner" userId="5eb0978299eb4661" providerId="LiveId" clId="{FCC267B7-DF90-4580-8C39-B5E70F454459}" dt="2017-08-21T18:41:16.799" v="30" actId="1076"/>
          <ac:cxnSpMkLst>
            <pc:docMk/>
            <pc:sldMk cId="0" sldId="377"/>
            <ac:cxnSpMk id="27" creationId="{00000000-0000-0000-0000-000000000000}"/>
          </ac:cxnSpMkLst>
        </pc:cxnChg>
        <pc:cxnChg chg="mod">
          <ac:chgData name="Christoph Csallner" userId="5eb0978299eb4661" providerId="LiveId" clId="{FCC267B7-DF90-4580-8C39-B5E70F454459}" dt="2017-08-21T18:41:16.799" v="30" actId="1076"/>
          <ac:cxnSpMkLst>
            <pc:docMk/>
            <pc:sldMk cId="0" sldId="377"/>
            <ac:cxnSpMk id="28" creationId="{00000000-0000-0000-0000-000000000000}"/>
          </ac:cxnSpMkLst>
        </pc:cxnChg>
        <pc:cxnChg chg="mod">
          <ac:chgData name="Christoph Csallner" userId="5eb0978299eb4661" providerId="LiveId" clId="{FCC267B7-DF90-4580-8C39-B5E70F454459}" dt="2017-08-21T18:41:16.799" v="30" actId="1076"/>
          <ac:cxnSpMkLst>
            <pc:docMk/>
            <pc:sldMk cId="0" sldId="377"/>
            <ac:cxnSpMk id="31" creationId="{00000000-0000-0000-0000-000000000000}"/>
          </ac:cxnSpMkLst>
        </pc:cxnChg>
        <pc:cxnChg chg="mod">
          <ac:chgData name="Christoph Csallner" userId="5eb0978299eb4661" providerId="LiveId" clId="{FCC267B7-DF90-4580-8C39-B5E70F454459}" dt="2017-08-21T18:41:16.799" v="30" actId="1076"/>
          <ac:cxnSpMkLst>
            <pc:docMk/>
            <pc:sldMk cId="0" sldId="377"/>
            <ac:cxnSpMk id="32" creationId="{00000000-0000-0000-0000-000000000000}"/>
          </ac:cxnSpMkLst>
        </pc:cxnChg>
        <pc:cxnChg chg="mod">
          <ac:chgData name="Christoph Csallner" userId="5eb0978299eb4661" providerId="LiveId" clId="{FCC267B7-DF90-4580-8C39-B5E70F454459}" dt="2017-08-21T18:41:16.799" v="30" actId="1076"/>
          <ac:cxnSpMkLst>
            <pc:docMk/>
            <pc:sldMk cId="0" sldId="377"/>
            <ac:cxnSpMk id="33" creationId="{00000000-0000-0000-0000-000000000000}"/>
          </ac:cxnSpMkLst>
        </pc:cxnChg>
      </pc:sldChg>
      <pc:sldChg chg="modSp">
        <pc:chgData name="Christoph Csallner" userId="5eb0978299eb4661" providerId="LiveId" clId="{FCC267B7-DF90-4580-8C39-B5E70F454459}" dt="2017-08-21T20:42:00.722" v="471" actId="6549"/>
        <pc:sldMkLst>
          <pc:docMk/>
          <pc:sldMk cId="0" sldId="379"/>
        </pc:sldMkLst>
        <pc:spChg chg="mod">
          <ac:chgData name="Christoph Csallner" userId="5eb0978299eb4661" providerId="LiveId" clId="{FCC267B7-DF90-4580-8C39-B5E70F454459}" dt="2017-08-21T20:42:00.722" v="471" actId="6549"/>
          <ac:spMkLst>
            <pc:docMk/>
            <pc:sldMk cId="0" sldId="379"/>
            <ac:spMk id="2" creationId="{00000000-0000-0000-0000-000000000000}"/>
          </ac:spMkLst>
        </pc:spChg>
        <pc:spChg chg="mod">
          <ac:chgData name="Christoph Csallner" userId="5eb0978299eb4661" providerId="LiveId" clId="{FCC267B7-DF90-4580-8C39-B5E70F454459}" dt="2017-08-21T20:33:21.794" v="342" actId="6549"/>
          <ac:spMkLst>
            <pc:docMk/>
            <pc:sldMk cId="0" sldId="379"/>
            <ac:spMk id="25" creationId="{00000000-0000-0000-0000-000000000000}"/>
          </ac:spMkLst>
        </pc:spChg>
      </pc:sldChg>
      <pc:sldChg chg="modSp add">
        <pc:chgData name="Christoph Csallner" userId="5eb0978299eb4661" providerId="LiveId" clId="{FCC267B7-DF90-4580-8C39-B5E70F454459}" dt="2017-08-21T19:05:23.531" v="314" actId="313"/>
        <pc:sldMkLst>
          <pc:docMk/>
          <pc:sldMk cId="1700927745" sldId="380"/>
        </pc:sldMkLst>
        <pc:spChg chg="mod">
          <ac:chgData name="Christoph Csallner" userId="5eb0978299eb4661" providerId="LiveId" clId="{FCC267B7-DF90-4580-8C39-B5E70F454459}" dt="2017-08-21T19:05:23.531" v="314" actId="313"/>
          <ac:spMkLst>
            <pc:docMk/>
            <pc:sldMk cId="1700927745" sldId="380"/>
            <ac:spMk id="2" creationId="{00000000-0000-0000-0000-000000000000}"/>
          </ac:spMkLst>
        </pc:spChg>
        <pc:spChg chg="mod">
          <ac:chgData name="Christoph Csallner" userId="5eb0978299eb4661" providerId="LiveId" clId="{FCC267B7-DF90-4580-8C39-B5E70F454459}" dt="2017-08-21T21:42:45.577" v="1829" actId="20577"/>
          <ac:spMkLst>
            <pc:docMk/>
            <pc:sldMk cId="1700927745" sldId="380"/>
            <ac:spMk id="3" creationId="{00000000-0000-0000-0000-000000000000}"/>
          </ac:spMkLst>
        </pc:spChg>
        <pc:picChg chg="del mod">
          <ac:chgData name="Christoph Csallner" userId="5eb0978299eb4661" providerId="LiveId" clId="{FCC267B7-DF90-4580-8C39-B5E70F454459}" dt="2017-08-21T18:39:36.525" v="14" actId="2696"/>
          <ac:picMkLst>
            <pc:docMk/>
            <pc:sldMk cId="1700927745" sldId="380"/>
            <ac:picMk id="1026" creationId="{00000000-0000-0000-0000-000000000000}"/>
          </ac:picMkLst>
        </pc:picChg>
      </pc:sldChg>
      <pc:sldChg chg="modSp add del ord">
        <pc:chgData name="Christoph Csallner" userId="5eb0978299eb4661" providerId="LiveId" clId="{FCC267B7-DF90-4580-8C39-B5E70F454459}" dt="2017-08-21T21:50:43.040" v="2351" actId="20577"/>
        <pc:sldMkLst>
          <pc:docMk/>
          <pc:sldMk cId="1285498704" sldId="381"/>
        </pc:sldMkLst>
        <pc:spChg chg="mod">
          <ac:chgData name="Christoph Csallner" userId="5eb0978299eb4661" providerId="LiveId" clId="{FCC267B7-DF90-4580-8C39-B5E70F454459}" dt="2017-08-21T21:50:36.992" v="2348" actId="20577"/>
          <ac:spMkLst>
            <pc:docMk/>
            <pc:sldMk cId="1285498704" sldId="381"/>
            <ac:spMk id="2" creationId="{00000000-0000-0000-0000-000000000000}"/>
          </ac:spMkLst>
        </pc:spChg>
      </pc:sldChg>
      <pc:sldChg chg="del">
        <pc:chgData name="Christoph Csallner" userId="5eb0978299eb4661" providerId="LiveId" clId="{FCC267B7-DF90-4580-8C39-B5E70F454459}" dt="2017-08-21T18:43:12.819" v="34" actId="2696"/>
        <pc:sldMkLst>
          <pc:docMk/>
          <pc:sldMk cId="3415159783" sldId="381"/>
        </pc:sldMkLst>
      </pc:sldChg>
      <pc:sldChg chg="modSp add del">
        <pc:chgData name="Christoph Csallner" userId="5eb0978299eb4661" providerId="LiveId" clId="{FCC267B7-DF90-4580-8C39-B5E70F454459}" dt="2017-08-21T21:32:55.942" v="1459" actId="2696"/>
        <pc:sldMkLst>
          <pc:docMk/>
          <pc:sldMk cId="661521050" sldId="382"/>
        </pc:sldMkLst>
        <pc:spChg chg="mod">
          <ac:chgData name="Christoph Csallner" userId="5eb0978299eb4661" providerId="LiveId" clId="{FCC267B7-DF90-4580-8C39-B5E70F454459}" dt="2017-08-21T21:30:51.233" v="1277" actId="20577"/>
          <ac:spMkLst>
            <pc:docMk/>
            <pc:sldMk cId="661521050" sldId="382"/>
            <ac:spMk id="3" creationId="{00000000-0000-0000-0000-000000000000}"/>
          </ac:spMkLst>
        </pc:spChg>
      </pc:sldChg>
      <pc:sldChg chg="modSp add ord">
        <pc:chgData name="Christoph Csallner" userId="5eb0978299eb4661" providerId="LiveId" clId="{FCC267B7-DF90-4580-8C39-B5E70F454459}" dt="2017-08-21T21:49:54.466" v="2342" actId="6549"/>
        <pc:sldMkLst>
          <pc:docMk/>
          <pc:sldMk cId="2056076179" sldId="383"/>
        </pc:sldMkLst>
        <pc:spChg chg="mod">
          <ac:chgData name="Christoph Csallner" userId="5eb0978299eb4661" providerId="LiveId" clId="{FCC267B7-DF90-4580-8C39-B5E70F454459}" dt="2017-08-21T21:49:15.973" v="2294" actId="20577"/>
          <ac:spMkLst>
            <pc:docMk/>
            <pc:sldMk cId="2056076179" sldId="383"/>
            <ac:spMk id="2" creationId="{00000000-0000-0000-0000-000000000000}"/>
          </ac:spMkLst>
        </pc:spChg>
        <pc:spChg chg="mod">
          <ac:chgData name="Christoph Csallner" userId="5eb0978299eb4661" providerId="LiveId" clId="{FCC267B7-DF90-4580-8C39-B5E70F454459}" dt="2017-08-21T21:49:54.466" v="2342" actId="6549"/>
          <ac:spMkLst>
            <pc:docMk/>
            <pc:sldMk cId="2056076179" sldId="383"/>
            <ac:spMk id="3" creationId="{00000000-0000-0000-0000-000000000000}"/>
          </ac:spMkLst>
        </pc:spChg>
      </pc:sldChg>
      <pc:sldChg chg="add del ord">
        <pc:chgData name="Christoph Csallner" userId="5eb0978299eb4661" providerId="LiveId" clId="{FCC267B7-DF90-4580-8C39-B5E70F454459}" dt="2017-08-21T21:37:24.270" v="1688" actId="2696"/>
        <pc:sldMkLst>
          <pc:docMk/>
          <pc:sldMk cId="2411326767" sldId="384"/>
        </pc:sldMkLst>
      </pc:sldChg>
      <pc:sldChg chg="modSp add del">
        <pc:chgData name="Christoph Csallner" userId="5eb0978299eb4661" providerId="LiveId" clId="{FCC267B7-DF90-4580-8C39-B5E70F454459}" dt="2017-08-21T21:47:50.705" v="2215" actId="2696"/>
        <pc:sldMkLst>
          <pc:docMk/>
          <pc:sldMk cId="3730514453" sldId="385"/>
        </pc:sldMkLst>
        <pc:spChg chg="mod">
          <ac:chgData name="Christoph Csallner" userId="5eb0978299eb4661" providerId="LiveId" clId="{FCC267B7-DF90-4580-8C39-B5E70F454459}" dt="2017-08-21T19:05:27.307" v="317" actId="313"/>
          <ac:spMkLst>
            <pc:docMk/>
            <pc:sldMk cId="3730514453" sldId="385"/>
            <ac:spMk id="2" creationId="{00000000-0000-0000-0000-000000000000}"/>
          </ac:spMkLst>
        </pc:spChg>
      </pc:sldChg>
      <pc:sldChg chg="add del ord">
        <pc:chgData name="Christoph Csallner" userId="5eb0978299eb4661" providerId="LiveId" clId="{FCC267B7-DF90-4580-8C39-B5E70F454459}" dt="2017-08-21T21:39:51.560" v="1810" actId="2696"/>
        <pc:sldMkLst>
          <pc:docMk/>
          <pc:sldMk cId="2559998398" sldId="386"/>
        </pc:sldMkLst>
      </pc:sldChg>
      <pc:sldChg chg="modSp add del">
        <pc:chgData name="Christoph Csallner" userId="5eb0978299eb4661" providerId="LiveId" clId="{FCC267B7-DF90-4580-8C39-B5E70F454459}" dt="2017-08-21T21:49:05.783" v="2291" actId="2696"/>
        <pc:sldMkLst>
          <pc:docMk/>
          <pc:sldMk cId="225934375" sldId="387"/>
        </pc:sldMkLst>
        <pc:spChg chg="mod">
          <ac:chgData name="Christoph Csallner" userId="5eb0978299eb4661" providerId="LiveId" clId="{FCC267B7-DF90-4580-8C39-B5E70F454459}" dt="2017-08-21T19:05:27.892" v="318" actId="313"/>
          <ac:spMkLst>
            <pc:docMk/>
            <pc:sldMk cId="225934375" sldId="387"/>
            <ac:spMk id="2" creationId="{00000000-0000-0000-0000-000000000000}"/>
          </ac:spMkLst>
        </pc:spChg>
      </pc:sldChg>
      <pc:sldChg chg="modSp add del">
        <pc:chgData name="Christoph Csallner" userId="5eb0978299eb4661" providerId="LiveId" clId="{FCC267B7-DF90-4580-8C39-B5E70F454459}" dt="2017-08-21T21:50:09.216" v="2343" actId="2696"/>
        <pc:sldMkLst>
          <pc:docMk/>
          <pc:sldMk cId="4093804737" sldId="388"/>
        </pc:sldMkLst>
        <pc:spChg chg="mod">
          <ac:chgData name="Christoph Csallner" userId="5eb0978299eb4661" providerId="LiveId" clId="{FCC267B7-DF90-4580-8C39-B5E70F454459}" dt="2017-08-21T19:05:28.668" v="319" actId="313"/>
          <ac:spMkLst>
            <pc:docMk/>
            <pc:sldMk cId="4093804737" sldId="388"/>
            <ac:spMk id="2" creationId="{00000000-0000-0000-0000-000000000000}"/>
          </ac:spMkLst>
        </pc:spChg>
      </pc:sldChg>
      <pc:sldChg chg="modSp add">
        <pc:chgData name="Christoph Csallner" userId="5eb0978299eb4661" providerId="LiveId" clId="{FCC267B7-DF90-4580-8C39-B5E70F454459}" dt="2017-08-21T21:53:08.521" v="2419" actId="20577"/>
        <pc:sldMkLst>
          <pc:docMk/>
          <pc:sldMk cId="153667435" sldId="389"/>
        </pc:sldMkLst>
        <pc:spChg chg="mod">
          <ac:chgData name="Christoph Csallner" userId="5eb0978299eb4661" providerId="LiveId" clId="{FCC267B7-DF90-4580-8C39-B5E70F454459}" dt="2017-08-21T19:05:29.404" v="320" actId="313"/>
          <ac:spMkLst>
            <pc:docMk/>
            <pc:sldMk cId="153667435" sldId="389"/>
            <ac:spMk id="2" creationId="{00000000-0000-0000-0000-000000000000}"/>
          </ac:spMkLst>
        </pc:spChg>
        <pc:spChg chg="mod">
          <ac:chgData name="Christoph Csallner" userId="5eb0978299eb4661" providerId="LiveId" clId="{FCC267B7-DF90-4580-8C39-B5E70F454459}" dt="2017-08-21T21:53:08.521" v="2419" actId="20577"/>
          <ac:spMkLst>
            <pc:docMk/>
            <pc:sldMk cId="153667435" sldId="389"/>
            <ac:spMk id="3" creationId="{00000000-0000-0000-0000-000000000000}"/>
          </ac:spMkLst>
        </pc:spChg>
      </pc:sldChg>
      <pc:sldChg chg="modSp add del">
        <pc:chgData name="Christoph Csallner" userId="5eb0978299eb4661" providerId="LiveId" clId="{FCC267B7-DF90-4580-8C39-B5E70F454459}" dt="2017-08-21T21:53:31.675" v="2420" actId="2696"/>
        <pc:sldMkLst>
          <pc:docMk/>
          <pc:sldMk cId="325396778" sldId="390"/>
        </pc:sldMkLst>
        <pc:spChg chg="mod">
          <ac:chgData name="Christoph Csallner" userId="5eb0978299eb4661" providerId="LiveId" clId="{FCC267B7-DF90-4580-8C39-B5E70F454459}" dt="2017-08-21T19:05:32.931" v="323" actId="313"/>
          <ac:spMkLst>
            <pc:docMk/>
            <pc:sldMk cId="325396778" sldId="390"/>
            <ac:spMk id="2" creationId="{00000000-0000-0000-0000-000000000000}"/>
          </ac:spMkLst>
        </pc:spChg>
      </pc:sldChg>
      <pc:sldChg chg="modSp add">
        <pc:chgData name="Christoph Csallner" userId="5eb0978299eb4661" providerId="LiveId" clId="{FCC267B7-DF90-4580-8C39-B5E70F454459}" dt="2017-08-21T19:05:37.795" v="329" actId="313"/>
        <pc:sldMkLst>
          <pc:docMk/>
          <pc:sldMk cId="846108408" sldId="391"/>
        </pc:sldMkLst>
        <pc:spChg chg="mod">
          <ac:chgData name="Christoph Csallner" userId="5eb0978299eb4661" providerId="LiveId" clId="{FCC267B7-DF90-4580-8C39-B5E70F454459}" dt="2017-08-21T19:05:33.883" v="324" actId="313"/>
          <ac:spMkLst>
            <pc:docMk/>
            <pc:sldMk cId="846108408" sldId="391"/>
            <ac:spMk id="2" creationId="{00000000-0000-0000-0000-000000000000}"/>
          </ac:spMkLst>
        </pc:spChg>
        <pc:spChg chg="mod">
          <ac:chgData name="Christoph Csallner" userId="5eb0978299eb4661" providerId="LiveId" clId="{FCC267B7-DF90-4580-8C39-B5E70F454459}" dt="2017-08-21T19:05:34.747" v="325" actId="313"/>
          <ac:spMkLst>
            <pc:docMk/>
            <pc:sldMk cId="846108408" sldId="391"/>
            <ac:spMk id="9" creationId="{00000000-0000-0000-0000-000000000000}"/>
          </ac:spMkLst>
        </pc:spChg>
        <pc:spChg chg="mod">
          <ac:chgData name="Christoph Csallner" userId="5eb0978299eb4661" providerId="LiveId" clId="{FCC267B7-DF90-4580-8C39-B5E70F454459}" dt="2017-08-21T19:05:36.219" v="326" actId="313"/>
          <ac:spMkLst>
            <pc:docMk/>
            <pc:sldMk cId="846108408" sldId="391"/>
            <ac:spMk id="17" creationId="{00000000-0000-0000-0000-000000000000}"/>
          </ac:spMkLst>
        </pc:spChg>
        <pc:spChg chg="mod">
          <ac:chgData name="Christoph Csallner" userId="5eb0978299eb4661" providerId="LiveId" clId="{FCC267B7-DF90-4580-8C39-B5E70F454459}" dt="2017-08-21T19:05:36.827" v="327" actId="313"/>
          <ac:spMkLst>
            <pc:docMk/>
            <pc:sldMk cId="846108408" sldId="391"/>
            <ac:spMk id="29" creationId="{00000000-0000-0000-0000-000000000000}"/>
          </ac:spMkLst>
        </pc:spChg>
        <pc:spChg chg="mod">
          <ac:chgData name="Christoph Csallner" userId="5eb0978299eb4661" providerId="LiveId" clId="{FCC267B7-DF90-4580-8C39-B5E70F454459}" dt="2017-08-21T19:05:37.235" v="328" actId="313"/>
          <ac:spMkLst>
            <pc:docMk/>
            <pc:sldMk cId="846108408" sldId="391"/>
            <ac:spMk id="42" creationId="{00000000-0000-0000-0000-000000000000}"/>
          </ac:spMkLst>
        </pc:spChg>
        <pc:spChg chg="mod">
          <ac:chgData name="Christoph Csallner" userId="5eb0978299eb4661" providerId="LiveId" clId="{FCC267B7-DF90-4580-8C39-B5E70F454459}" dt="2017-08-21T19:05:37.795" v="329" actId="313"/>
          <ac:spMkLst>
            <pc:docMk/>
            <pc:sldMk cId="846108408" sldId="391"/>
            <ac:spMk id="55" creationId="{00000000-0000-0000-0000-000000000000}"/>
          </ac:spMkLst>
        </pc:spChg>
      </pc:sldChg>
      <pc:sldChg chg="modSp add">
        <pc:chgData name="Christoph Csallner" userId="5eb0978299eb4661" providerId="LiveId" clId="{FCC267B7-DF90-4580-8C39-B5E70F454459}" dt="2017-08-21T19:05:38.884" v="330" actId="313"/>
        <pc:sldMkLst>
          <pc:docMk/>
          <pc:sldMk cId="3297942652" sldId="392"/>
        </pc:sldMkLst>
        <pc:spChg chg="mod">
          <ac:chgData name="Christoph Csallner" userId="5eb0978299eb4661" providerId="LiveId" clId="{FCC267B7-DF90-4580-8C39-B5E70F454459}" dt="2017-08-21T19:05:38.884" v="330" actId="313"/>
          <ac:spMkLst>
            <pc:docMk/>
            <pc:sldMk cId="3297942652" sldId="392"/>
            <ac:spMk id="2" creationId="{00000000-0000-0000-0000-000000000000}"/>
          </ac:spMkLst>
        </pc:spChg>
      </pc:sldChg>
      <pc:sldChg chg="modSp add">
        <pc:chgData name="Christoph Csallner" userId="5eb0978299eb4661" providerId="LiveId" clId="{FCC267B7-DF90-4580-8C39-B5E70F454459}" dt="2017-08-21T21:54:12.880" v="2423" actId="27636"/>
        <pc:sldMkLst>
          <pc:docMk/>
          <pc:sldMk cId="2274415597" sldId="393"/>
        </pc:sldMkLst>
        <pc:spChg chg="mod">
          <ac:chgData name="Christoph Csallner" userId="5eb0978299eb4661" providerId="LiveId" clId="{FCC267B7-DF90-4580-8C39-B5E70F454459}" dt="2017-08-21T21:54:12.880" v="2423" actId="27636"/>
          <ac:spMkLst>
            <pc:docMk/>
            <pc:sldMk cId="2274415597" sldId="393"/>
            <ac:spMk id="2" creationId="{00000000-0000-0000-0000-000000000000}"/>
          </ac:spMkLst>
        </pc:spChg>
      </pc:sldChg>
      <pc:sldChg chg="modSp add del">
        <pc:chgData name="Christoph Csallner" userId="5eb0978299eb4661" providerId="LiveId" clId="{FCC267B7-DF90-4580-8C39-B5E70F454459}" dt="2017-08-21T21:54:53.537" v="2440" actId="2696"/>
        <pc:sldMkLst>
          <pc:docMk/>
          <pc:sldMk cId="250731828" sldId="394"/>
        </pc:sldMkLst>
        <pc:spChg chg="mod">
          <ac:chgData name="Christoph Csallner" userId="5eb0978299eb4661" providerId="LiveId" clId="{FCC267B7-DF90-4580-8C39-B5E70F454459}" dt="2017-08-21T19:05:40.674" v="332" actId="313"/>
          <ac:spMkLst>
            <pc:docMk/>
            <pc:sldMk cId="250731828" sldId="394"/>
            <ac:spMk id="2" creationId="{00000000-0000-0000-0000-000000000000}"/>
          </ac:spMkLst>
        </pc:spChg>
        <pc:spChg chg="mod">
          <ac:chgData name="Christoph Csallner" userId="5eb0978299eb4661" providerId="LiveId" clId="{FCC267B7-DF90-4580-8C39-B5E70F454459}" dt="2017-08-21T19:05:42.340" v="334" actId="313"/>
          <ac:spMkLst>
            <pc:docMk/>
            <pc:sldMk cId="250731828" sldId="394"/>
            <ac:spMk id="3" creationId="{00000000-0000-0000-0000-000000000000}"/>
          </ac:spMkLst>
        </pc:spChg>
      </pc:sldChg>
      <pc:sldChg chg="modSp add">
        <pc:chgData name="Christoph Csallner" userId="5eb0978299eb4661" providerId="LiveId" clId="{FCC267B7-DF90-4580-8C39-B5E70F454459}" dt="2017-08-21T21:54:58.103" v="2441" actId="1076"/>
        <pc:sldMkLst>
          <pc:docMk/>
          <pc:sldMk cId="3063864413" sldId="395"/>
        </pc:sldMkLst>
        <pc:spChg chg="mod">
          <ac:chgData name="Christoph Csallner" userId="5eb0978299eb4661" providerId="LiveId" clId="{FCC267B7-DF90-4580-8C39-B5E70F454459}" dt="2017-08-21T21:54:51.465" v="2439" actId="6549"/>
          <ac:spMkLst>
            <pc:docMk/>
            <pc:sldMk cId="3063864413" sldId="395"/>
            <ac:spMk id="2" creationId="{00000000-0000-0000-0000-000000000000}"/>
          </ac:spMkLst>
        </pc:spChg>
        <pc:spChg chg="mod">
          <ac:chgData name="Christoph Csallner" userId="5eb0978299eb4661" providerId="LiveId" clId="{FCC267B7-DF90-4580-8C39-B5E70F454459}" dt="2017-08-21T21:54:38.211" v="2427" actId="20577"/>
          <ac:spMkLst>
            <pc:docMk/>
            <pc:sldMk cId="3063864413" sldId="395"/>
            <ac:spMk id="3" creationId="{00000000-0000-0000-0000-000000000000}"/>
          </ac:spMkLst>
        </pc:spChg>
        <pc:graphicFrameChg chg="mod modGraphic">
          <ac:chgData name="Christoph Csallner" userId="5eb0978299eb4661" providerId="LiveId" clId="{FCC267B7-DF90-4580-8C39-B5E70F454459}" dt="2017-08-21T21:54:58.103" v="2441" actId="1076"/>
          <ac:graphicFrameMkLst>
            <pc:docMk/>
            <pc:sldMk cId="3063864413" sldId="395"/>
            <ac:graphicFrameMk id="5" creationId="{00000000-0000-0000-0000-000000000000}"/>
          </ac:graphicFrameMkLst>
        </pc:graphicFrameChg>
      </pc:sldChg>
      <pc:sldChg chg="modSp add">
        <pc:chgData name="Christoph Csallner" userId="5eb0978299eb4661" providerId="LiveId" clId="{FCC267B7-DF90-4580-8C39-B5E70F454459}" dt="2017-08-21T21:55:33.988" v="2463" actId="15"/>
        <pc:sldMkLst>
          <pc:docMk/>
          <pc:sldMk cId="1424665265" sldId="396"/>
        </pc:sldMkLst>
        <pc:spChg chg="mod">
          <ac:chgData name="Christoph Csallner" userId="5eb0978299eb4661" providerId="LiveId" clId="{FCC267B7-DF90-4580-8C39-B5E70F454459}" dt="2017-08-21T21:55:13.043" v="2460" actId="6549"/>
          <ac:spMkLst>
            <pc:docMk/>
            <pc:sldMk cId="1424665265" sldId="396"/>
            <ac:spMk id="2" creationId="{00000000-0000-0000-0000-000000000000}"/>
          </ac:spMkLst>
        </pc:spChg>
        <pc:spChg chg="mod">
          <ac:chgData name="Christoph Csallner" userId="5eb0978299eb4661" providerId="LiveId" clId="{FCC267B7-DF90-4580-8C39-B5E70F454459}" dt="2017-08-21T21:55:17.783" v="2461" actId="6549"/>
          <ac:spMkLst>
            <pc:docMk/>
            <pc:sldMk cId="1424665265" sldId="396"/>
            <ac:spMk id="3" creationId="{00000000-0000-0000-0000-000000000000}"/>
          </ac:spMkLst>
        </pc:spChg>
        <pc:graphicFrameChg chg="mod modGraphic">
          <ac:chgData name="Christoph Csallner" userId="5eb0978299eb4661" providerId="LiveId" clId="{FCC267B7-DF90-4580-8C39-B5E70F454459}" dt="2017-08-21T21:55:33.988" v="2463" actId="15"/>
          <ac:graphicFrameMkLst>
            <pc:docMk/>
            <pc:sldMk cId="1424665265" sldId="396"/>
            <ac:graphicFrameMk id="5" creationId="{00000000-0000-0000-0000-000000000000}"/>
          </ac:graphicFrameMkLst>
        </pc:graphicFrameChg>
      </pc:sldChg>
      <pc:sldChg chg="modSp add">
        <pc:chgData name="Christoph Csallner" userId="5eb0978299eb4661" providerId="LiveId" clId="{FCC267B7-DF90-4580-8C39-B5E70F454459}" dt="2017-08-21T21:56:06.326" v="2490" actId="20577"/>
        <pc:sldMkLst>
          <pc:docMk/>
          <pc:sldMk cId="3724460769" sldId="397"/>
        </pc:sldMkLst>
        <pc:spChg chg="mod">
          <ac:chgData name="Christoph Csallner" userId="5eb0978299eb4661" providerId="LiveId" clId="{FCC267B7-DF90-4580-8C39-B5E70F454459}" dt="2017-08-21T19:05:48.308" v="340" actId="313"/>
          <ac:spMkLst>
            <pc:docMk/>
            <pc:sldMk cId="3724460769" sldId="397"/>
            <ac:spMk id="2" creationId="{00000000-0000-0000-0000-000000000000}"/>
          </ac:spMkLst>
        </pc:spChg>
        <pc:spChg chg="mod">
          <ac:chgData name="Christoph Csallner" userId="5eb0978299eb4661" providerId="LiveId" clId="{FCC267B7-DF90-4580-8C39-B5E70F454459}" dt="2017-08-21T21:56:06.326" v="2490" actId="20577"/>
          <ac:spMkLst>
            <pc:docMk/>
            <pc:sldMk cId="3724460769" sldId="397"/>
            <ac:spMk id="3" creationId="{00000000-0000-0000-0000-000000000000}"/>
          </ac:spMkLst>
        </pc:spChg>
      </pc:sldChg>
      <pc:sldChg chg="addSp delSp modSp add">
        <pc:chgData name="Christoph Csallner" userId="5eb0978299eb4661" providerId="LiveId" clId="{FCC267B7-DF90-4580-8C39-B5E70F454459}" dt="2017-08-21T19:05:01.845" v="313" actId="20577"/>
        <pc:sldMkLst>
          <pc:docMk/>
          <pc:sldMk cId="2696068606" sldId="398"/>
        </pc:sldMkLst>
        <pc:spChg chg="del">
          <ac:chgData name="Christoph Csallner" userId="5eb0978299eb4661" providerId="LiveId" clId="{FCC267B7-DF90-4580-8C39-B5E70F454459}" dt="2017-08-21T19:04:42.697" v="303" actId="20577"/>
          <ac:spMkLst>
            <pc:docMk/>
            <pc:sldMk cId="2696068606" sldId="398"/>
            <ac:spMk id="2" creationId="{20375DBA-0428-4098-8AFC-834D6B23D198}"/>
          </ac:spMkLst>
        </pc:spChg>
        <pc:spChg chg="del">
          <ac:chgData name="Christoph Csallner" userId="5eb0978299eb4661" providerId="LiveId" clId="{FCC267B7-DF90-4580-8C39-B5E70F454459}" dt="2017-08-21T19:04:42.697" v="303" actId="20577"/>
          <ac:spMkLst>
            <pc:docMk/>
            <pc:sldMk cId="2696068606" sldId="398"/>
            <ac:spMk id="3" creationId="{BB30AA70-76D4-41FE-AEB1-44D488BF1C00}"/>
          </ac:spMkLst>
        </pc:spChg>
        <pc:spChg chg="add mod">
          <ac:chgData name="Christoph Csallner" userId="5eb0978299eb4661" providerId="LiveId" clId="{FCC267B7-DF90-4580-8C39-B5E70F454459}" dt="2017-08-21T19:05:01.845" v="313" actId="20577"/>
          <ac:spMkLst>
            <pc:docMk/>
            <pc:sldMk cId="2696068606" sldId="398"/>
            <ac:spMk id="5" creationId="{6E2AE9BD-0F3D-4199-8E55-F2EE4ADE53AC}"/>
          </ac:spMkLst>
        </pc:spChg>
        <pc:spChg chg="add mod">
          <ac:chgData name="Christoph Csallner" userId="5eb0978299eb4661" providerId="LiveId" clId="{FCC267B7-DF90-4580-8C39-B5E70F454459}" dt="2017-08-21T19:04:42.697" v="303" actId="20577"/>
          <ac:spMkLst>
            <pc:docMk/>
            <pc:sldMk cId="2696068606" sldId="398"/>
            <ac:spMk id="6" creationId="{BF1A92B0-9923-40BB-A0B5-8B0845C46170}"/>
          </ac:spMkLst>
        </pc:spChg>
      </pc:sldChg>
      <pc:sldChg chg="modSp add ord">
        <pc:chgData name="Christoph Csallner" userId="5eb0978299eb4661" providerId="LiveId" clId="{FCC267B7-DF90-4580-8C39-B5E70F454459}" dt="2017-08-21T20:57:09.399" v="827" actId="20577"/>
        <pc:sldMkLst>
          <pc:docMk/>
          <pc:sldMk cId="1916809411" sldId="399"/>
        </pc:sldMkLst>
        <pc:spChg chg="mod">
          <ac:chgData name="Christoph Csallner" userId="5eb0978299eb4661" providerId="LiveId" clId="{FCC267B7-DF90-4580-8C39-B5E70F454459}" dt="2017-08-21T20:44:34.846" v="501" actId="20577"/>
          <ac:spMkLst>
            <pc:docMk/>
            <pc:sldMk cId="1916809411" sldId="399"/>
            <ac:spMk id="2" creationId="{00000000-0000-0000-0000-000000000000}"/>
          </ac:spMkLst>
        </pc:spChg>
        <pc:spChg chg="mod">
          <ac:chgData name="Christoph Csallner" userId="5eb0978299eb4661" providerId="LiveId" clId="{FCC267B7-DF90-4580-8C39-B5E70F454459}" dt="2017-08-21T20:57:09.399" v="827" actId="20577"/>
          <ac:spMkLst>
            <pc:docMk/>
            <pc:sldMk cId="1916809411" sldId="399"/>
            <ac:spMk id="3" creationId="{00000000-0000-0000-0000-000000000000}"/>
          </ac:spMkLst>
        </pc:spChg>
      </pc:sldChg>
      <pc:sldChg chg="modSp add ord modAnim">
        <pc:chgData name="Christoph Csallner" userId="5eb0978299eb4661" providerId="LiveId" clId="{FCC267B7-DF90-4580-8C39-B5E70F454459}" dt="2017-08-21T21:44:09.732" v="1870" actId="20577"/>
        <pc:sldMkLst>
          <pc:docMk/>
          <pc:sldMk cId="3683060268" sldId="400"/>
        </pc:sldMkLst>
        <pc:spChg chg="mod">
          <ac:chgData name="Christoph Csallner" userId="5eb0978299eb4661" providerId="LiveId" clId="{FCC267B7-DF90-4580-8C39-B5E70F454459}" dt="2017-08-21T21:40:26.682" v="1815" actId="27636"/>
          <ac:spMkLst>
            <pc:docMk/>
            <pc:sldMk cId="3683060268" sldId="400"/>
            <ac:spMk id="2" creationId="{1EBFC313-959A-4048-98CB-F026DCBDAC2F}"/>
          </ac:spMkLst>
        </pc:spChg>
        <pc:spChg chg="mod">
          <ac:chgData name="Christoph Csallner" userId="5eb0978299eb4661" providerId="LiveId" clId="{FCC267B7-DF90-4580-8C39-B5E70F454459}" dt="2017-08-21T21:44:09.732" v="1870" actId="20577"/>
          <ac:spMkLst>
            <pc:docMk/>
            <pc:sldMk cId="3683060268" sldId="400"/>
            <ac:spMk id="3" creationId="{4FF0B589-DA75-4418-A18A-A6C0217608D5}"/>
          </ac:spMkLst>
        </pc:spChg>
      </pc:sldChg>
      <pc:sldChg chg="modSp add modAnim">
        <pc:chgData name="Christoph Csallner" userId="5eb0978299eb4661" providerId="LiveId" clId="{FCC267B7-DF90-4580-8C39-B5E70F454459}" dt="2017-08-23T03:10:38.836" v="3191" actId="20577"/>
        <pc:sldMkLst>
          <pc:docMk/>
          <pc:sldMk cId="3153819662" sldId="401"/>
        </pc:sldMkLst>
        <pc:spChg chg="mod">
          <ac:chgData name="Christoph Csallner" userId="5eb0978299eb4661" providerId="LiveId" clId="{FCC267B7-DF90-4580-8C39-B5E70F454459}" dt="2017-08-23T02:57:11.987" v="2495" actId="20577"/>
          <ac:spMkLst>
            <pc:docMk/>
            <pc:sldMk cId="3153819662" sldId="401"/>
            <ac:spMk id="2" creationId="{7160ED7E-4F21-43CF-9346-87A50C37EDF6}"/>
          </ac:spMkLst>
        </pc:spChg>
        <pc:spChg chg="mod">
          <ac:chgData name="Christoph Csallner" userId="5eb0978299eb4661" providerId="LiveId" clId="{FCC267B7-DF90-4580-8C39-B5E70F454459}" dt="2017-08-23T03:10:38.836" v="3191" actId="20577"/>
          <ac:spMkLst>
            <pc:docMk/>
            <pc:sldMk cId="3153819662" sldId="401"/>
            <ac:spMk id="3" creationId="{4BFDDFD9-EA77-4B8A-A0DE-B11F5C9EB577}"/>
          </ac:spMkLst>
        </pc:spChg>
      </pc:sldChg>
      <pc:sldChg chg="addSp delSp modSp add">
        <pc:chgData name="Christoph Csallner" userId="5eb0978299eb4661" providerId="LiveId" clId="{FCC267B7-DF90-4580-8C39-B5E70F454459}" dt="2017-08-23T03:10:24.238" v="3188" actId="20577"/>
        <pc:sldMkLst>
          <pc:docMk/>
          <pc:sldMk cId="3004235890" sldId="402"/>
        </pc:sldMkLst>
        <pc:spChg chg="del">
          <ac:chgData name="Christoph Csallner" userId="5eb0978299eb4661" providerId="LiveId" clId="{FCC267B7-DF90-4580-8C39-B5E70F454459}" dt="2017-08-23T03:10:22.081" v="3184" actId="20577"/>
          <ac:spMkLst>
            <pc:docMk/>
            <pc:sldMk cId="3004235890" sldId="402"/>
            <ac:spMk id="2" creationId="{15F288D7-BDEB-40D6-99B2-AF9DEC490E2E}"/>
          </ac:spMkLst>
        </pc:spChg>
        <pc:spChg chg="del">
          <ac:chgData name="Christoph Csallner" userId="5eb0978299eb4661" providerId="LiveId" clId="{FCC267B7-DF90-4580-8C39-B5E70F454459}" dt="2017-08-23T03:10:22.081" v="3184" actId="20577"/>
          <ac:spMkLst>
            <pc:docMk/>
            <pc:sldMk cId="3004235890" sldId="402"/>
            <ac:spMk id="3" creationId="{370A952C-A91E-47E6-822D-CBB7EA752E02}"/>
          </ac:spMkLst>
        </pc:spChg>
        <pc:spChg chg="add mod">
          <ac:chgData name="Christoph Csallner" userId="5eb0978299eb4661" providerId="LiveId" clId="{FCC267B7-DF90-4580-8C39-B5E70F454459}" dt="2017-08-23T03:10:24.238" v="3188" actId="20577"/>
          <ac:spMkLst>
            <pc:docMk/>
            <pc:sldMk cId="3004235890" sldId="402"/>
            <ac:spMk id="5" creationId="{ABB152AC-C597-4E49-A335-A7B908983D3E}"/>
          </ac:spMkLst>
        </pc:spChg>
        <pc:spChg chg="add mod">
          <ac:chgData name="Christoph Csallner" userId="5eb0978299eb4661" providerId="LiveId" clId="{FCC267B7-DF90-4580-8C39-B5E70F454459}" dt="2017-08-23T03:10:22.081" v="3184" actId="20577"/>
          <ac:spMkLst>
            <pc:docMk/>
            <pc:sldMk cId="3004235890" sldId="402"/>
            <ac:spMk id="6" creationId="{90EBD0C1-4F5A-4ED1-AD5A-182A9EBB8F6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8C3E144-529A-B04E-8A4F-CF0543E1C703}" type="datetime1">
              <a:rPr lang="en-US" smtClean="0"/>
              <a:pPr/>
              <a:t>2/13/2018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C6972AF-8ACF-FB47-AA17-F8F25FD624EA}" type="slidenum">
              <a:rPr lang="en-US" smtClean="0"/>
              <a:pPr/>
              <a:t>‹#›</a:t>
            </a:fld>
            <a:endParaRPr lang="en-US"/>
          </a:p>
        </p:txBody>
      </p:sp>
    </p:spTree>
    <p:extLst>
      <p:ext uri="{BB962C8B-B14F-4D97-AF65-F5344CB8AC3E}">
        <p14:creationId xmlns:p14="http://schemas.microsoft.com/office/powerpoint/2010/main" val="28702339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D822A6-38E1-F74C-AF93-5B7F98CACCB0}" type="datetime1">
              <a:rPr lang="en-US" smtClean="0"/>
              <a:pPr/>
              <a:t>2/13/2018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42D4F7-3078-4EB1-89CC-AFA5875E942B}" type="slidenum">
              <a:rPr lang="en-US" smtClean="0"/>
              <a:pPr/>
              <a:t>‹#›</a:t>
            </a:fld>
            <a:endParaRPr lang="en-US"/>
          </a:p>
        </p:txBody>
      </p:sp>
    </p:spTree>
    <p:extLst>
      <p:ext uri="{BB962C8B-B14F-4D97-AF65-F5344CB8AC3E}">
        <p14:creationId xmlns:p14="http://schemas.microsoft.com/office/powerpoint/2010/main" val="122376957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42D4F7-3078-4EB1-89CC-AFA5875E942B}" type="slidenum">
              <a:rPr lang="en-US" smtClean="0"/>
              <a:pPr/>
              <a:t>0</a:t>
            </a:fld>
            <a:endParaRPr lang="en-US"/>
          </a:p>
        </p:txBody>
      </p:sp>
    </p:spTree>
    <p:extLst>
      <p:ext uri="{BB962C8B-B14F-4D97-AF65-F5344CB8AC3E}">
        <p14:creationId xmlns:p14="http://schemas.microsoft.com/office/powerpoint/2010/main" val="142605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46A80D6-563E-634F-91F1-DC8339732C97}" type="datetime1">
              <a:rPr lang="en-US" smtClean="0"/>
              <a:pPr/>
              <a:t>2/13/2018</a:t>
            </a:fld>
            <a:endParaRPr lang="en-US"/>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AD9FE4-91FB-A140-BA46-51763C65763B}" type="datetime1">
              <a:rPr lang="en-US" smtClean="0"/>
              <a:pPr/>
              <a:t>2/13/2018</a:t>
            </a:fld>
            <a:endParaRPr lang="en-US"/>
          </a:p>
        </p:txBody>
      </p:sp>
      <p:sp>
        <p:nvSpPr>
          <p:cNvPr id="5" name="Footer Placeholder 4"/>
          <p:cNvSpPr>
            <a:spLocks noGrp="1"/>
          </p:cNvSpPr>
          <p:nvPr>
            <p:ph type="ftr" sz="quarter" idx="11"/>
          </p:nvPr>
        </p:nvSpPr>
        <p:spPr/>
        <p:txBody>
          <a:bodyPr/>
          <a:lstStyle/>
          <a:p>
            <a:r>
              <a:rPr lang="en-US"/>
              <a:t>Dynamic Analysis of Evasive Modular Malware</a:t>
            </a:r>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5124C5-F447-0041-BE07-5F50BB34E0F0}" type="datetime1">
              <a:rPr lang="en-US" smtClean="0"/>
              <a:pPr/>
              <a:t>2/13/2018</a:t>
            </a:fld>
            <a:endParaRPr lang="en-US"/>
          </a:p>
        </p:txBody>
      </p:sp>
      <p:sp>
        <p:nvSpPr>
          <p:cNvPr id="5" name="Footer Placeholder 4"/>
          <p:cNvSpPr>
            <a:spLocks noGrp="1"/>
          </p:cNvSpPr>
          <p:nvPr>
            <p:ph type="ftr" sz="quarter" idx="11"/>
          </p:nvPr>
        </p:nvSpPr>
        <p:spPr/>
        <p:txBody>
          <a:bodyPr/>
          <a:lstStyle/>
          <a:p>
            <a:r>
              <a:rPr lang="en-US"/>
              <a:t>Dynamic Analysis of Evasive Modular Malware</a:t>
            </a:r>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89AD088-30F9-4687-B3A9-DC0708D06CA8}"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89AD088-30F9-4687-B3A9-DC0708D06CA8}" type="datetimeFigureOut">
              <a:rPr lang="en-US" smtClean="0"/>
              <a:pPr/>
              <a:t>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89AD088-30F9-4687-B3A9-DC0708D06CA8}" type="datetimeFigureOut">
              <a:rPr lang="en-US" smtClean="0"/>
              <a:pPr/>
              <a:t>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9AD088-30F9-4687-B3A9-DC0708D06CA8}" type="datetimeFigureOut">
              <a:rPr lang="en-US" smtClean="0"/>
              <a:pPr/>
              <a:t>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9AD088-30F9-4687-B3A9-DC0708D06CA8}"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500" b="1">
                <a:latin typeface="Helvetica"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sz="2600">
                <a:latin typeface="Helvetica" pitchFamily="34" charset="0"/>
              </a:defRPr>
            </a:lvl1pPr>
            <a:lvl2pPr>
              <a:defRPr sz="2300">
                <a:latin typeface="Helvetica" pitchFamily="34" charset="0"/>
              </a:defRPr>
            </a:lvl2pPr>
            <a:lvl3pPr>
              <a:defRPr sz="2000">
                <a:latin typeface="Helvetica" pitchFamily="34" charset="0"/>
              </a:defRPr>
            </a:lvl3pPr>
            <a:lvl4pPr>
              <a:defRPr sz="1800">
                <a:latin typeface="Helvetica" pitchFamily="34" charset="0"/>
              </a:defRPr>
            </a:lvl4pPr>
            <a:lvl5pPr>
              <a:defRPr sz="1700">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9AD088-30F9-4687-B3A9-DC0708D06CA8}"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BA7E6D-7FC8-4E7C-AE69-741BFD9C8E07}"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FBA7E6D-7FC8-4E7C-AE69-741BFD9C8E07}" type="datetimeFigureOut">
              <a:rPr lang="en-US" smtClean="0"/>
              <a:pPr/>
              <a:t>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FBA7E6D-7FC8-4E7C-AE69-741BFD9C8E07}" type="datetimeFigureOut">
              <a:rPr lang="en-US" smtClean="0"/>
              <a:pPr/>
              <a:t>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A7E6D-7FC8-4E7C-AE69-741BFD9C8E07}" type="datetimeFigureOut">
              <a:rPr lang="en-US" smtClean="0"/>
              <a:pPr/>
              <a:t>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Mixed-Mode Malware and its A</a:t>
            </a:r>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BA7E6D-7FC8-4E7C-AE69-741BFD9C8E07}"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BA7E6D-7FC8-4E7C-AE69-741BFD9C8E07}"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48F9E7E-B58B-A648-B5FB-048BACC59FBF}" type="datetime1">
              <a:rPr lang="en-US" smtClean="0"/>
              <a:pPr/>
              <a:t>2/13/2018</a:t>
            </a:fld>
            <a:endParaRPr lang="en-US"/>
          </a:p>
        </p:txBody>
      </p:sp>
      <p:sp>
        <p:nvSpPr>
          <p:cNvPr id="6" name="Footer Placeholder 5"/>
          <p:cNvSpPr>
            <a:spLocks noGrp="1"/>
          </p:cNvSpPr>
          <p:nvPr>
            <p:ph type="ftr" sz="quarter" idx="11"/>
          </p:nvPr>
        </p:nvSpPr>
        <p:spPr/>
        <p:txBody>
          <a:bodyPr/>
          <a:lstStyle>
            <a:lvl1pPr>
              <a:defRPr/>
            </a:lvl1pPr>
          </a:lstStyle>
          <a:p>
            <a:r>
              <a:rPr lang="en-US" dirty="0"/>
              <a:t>Mixed-Mode Malware and its Analysis</a:t>
            </a:r>
          </a:p>
        </p:txBody>
      </p:sp>
      <p:sp>
        <p:nvSpPr>
          <p:cNvPr id="7" name="Slide Number Placeholder 6"/>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57B6523-40B9-7044-81EF-B7943B8AB09E}" type="datetime1">
              <a:rPr lang="en-US" smtClean="0"/>
              <a:pPr/>
              <a:t>2/13/2018</a:t>
            </a:fld>
            <a:endParaRPr lang="en-US"/>
          </a:p>
        </p:txBody>
      </p:sp>
      <p:sp>
        <p:nvSpPr>
          <p:cNvPr id="8" name="Footer Placeholder 7"/>
          <p:cNvSpPr>
            <a:spLocks noGrp="1"/>
          </p:cNvSpPr>
          <p:nvPr>
            <p:ph type="ftr" sz="quarter" idx="11"/>
          </p:nvPr>
        </p:nvSpPr>
        <p:spPr/>
        <p:txBody>
          <a:bodyPr/>
          <a:lstStyle/>
          <a:p>
            <a:r>
              <a:rPr lang="en-US"/>
              <a:t>Dynamic Analysis of Evasive Modular Malware</a:t>
            </a:r>
          </a:p>
        </p:txBody>
      </p:sp>
      <p:sp>
        <p:nvSpPr>
          <p:cNvPr id="9" name="Slide Number Placeholder 8"/>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942294-FF45-B54B-BAB0-AB05F3E0E762}" type="datetime1">
              <a:rPr lang="en-US" smtClean="0"/>
              <a:pPr/>
              <a:t>2/13/2018</a:t>
            </a:fld>
            <a:endParaRPr lang="en-US"/>
          </a:p>
        </p:txBody>
      </p:sp>
      <p:sp>
        <p:nvSpPr>
          <p:cNvPr id="4" name="Footer Placeholder 3"/>
          <p:cNvSpPr>
            <a:spLocks noGrp="1"/>
          </p:cNvSpPr>
          <p:nvPr>
            <p:ph type="ftr" sz="quarter" idx="11"/>
          </p:nvPr>
        </p:nvSpPr>
        <p:spPr/>
        <p:txBody>
          <a:bodyPr/>
          <a:lstStyle/>
          <a:p>
            <a:r>
              <a:rPr lang="en-US"/>
              <a:t>Dynamic Analysis of Evasive Modular Malware</a:t>
            </a:r>
          </a:p>
        </p:txBody>
      </p:sp>
      <p:sp>
        <p:nvSpPr>
          <p:cNvPr id="5" name="Slide Number Placeholder 4"/>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637973-89D1-E14B-91F4-928C9B185D6C}" type="datetime1">
              <a:rPr lang="en-US" smtClean="0"/>
              <a:pPr/>
              <a:t>2/13/2018</a:t>
            </a:fld>
            <a:endParaRPr lang="en-US"/>
          </a:p>
        </p:txBody>
      </p:sp>
      <p:sp>
        <p:nvSpPr>
          <p:cNvPr id="3" name="Footer Placeholder 2"/>
          <p:cNvSpPr>
            <a:spLocks noGrp="1"/>
          </p:cNvSpPr>
          <p:nvPr>
            <p:ph type="ftr" sz="quarter" idx="11"/>
          </p:nvPr>
        </p:nvSpPr>
        <p:spPr/>
        <p:txBody>
          <a:bodyPr/>
          <a:lstStyle/>
          <a:p>
            <a:r>
              <a:rPr lang="en-US"/>
              <a:t>Dynamic Analysis of Evasive Modular Malware</a:t>
            </a:r>
          </a:p>
        </p:txBody>
      </p:sp>
      <p:sp>
        <p:nvSpPr>
          <p:cNvPr id="4" name="Slide Number Placeholder 3"/>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5507DA-1E6D-EE41-A7D4-BCE82E3AF746}" type="datetime1">
              <a:rPr lang="en-US" smtClean="0"/>
              <a:pPr/>
              <a:t>2/13/2018</a:t>
            </a:fld>
            <a:endParaRPr lang="en-US"/>
          </a:p>
        </p:txBody>
      </p:sp>
      <p:sp>
        <p:nvSpPr>
          <p:cNvPr id="6" name="Footer Placeholder 5"/>
          <p:cNvSpPr>
            <a:spLocks noGrp="1"/>
          </p:cNvSpPr>
          <p:nvPr>
            <p:ph type="ftr" sz="quarter" idx="11"/>
          </p:nvPr>
        </p:nvSpPr>
        <p:spPr/>
        <p:txBody>
          <a:bodyPr/>
          <a:lstStyle/>
          <a:p>
            <a:r>
              <a:rPr lang="en-US"/>
              <a:t>Dynamic Analysis of Evasive Modular Malware</a:t>
            </a:r>
          </a:p>
        </p:txBody>
      </p:sp>
      <p:sp>
        <p:nvSpPr>
          <p:cNvPr id="7" name="Slide Number Placeholder 6"/>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C5A6CC-1C27-A448-A32D-623A8B1CB5C0}" type="datetime1">
              <a:rPr lang="en-US" smtClean="0"/>
              <a:pPr/>
              <a:t>2/13/2018</a:t>
            </a:fld>
            <a:endParaRPr lang="en-US"/>
          </a:p>
        </p:txBody>
      </p:sp>
      <p:sp>
        <p:nvSpPr>
          <p:cNvPr id="6" name="Footer Placeholder 5"/>
          <p:cNvSpPr>
            <a:spLocks noGrp="1"/>
          </p:cNvSpPr>
          <p:nvPr>
            <p:ph type="ftr" sz="quarter" idx="11"/>
          </p:nvPr>
        </p:nvSpPr>
        <p:spPr/>
        <p:txBody>
          <a:bodyPr/>
          <a:lstStyle/>
          <a:p>
            <a:r>
              <a:rPr lang="en-US"/>
              <a:t>Dynamic Analysis of Evasive Modular Malware</a:t>
            </a:r>
          </a:p>
        </p:txBody>
      </p:sp>
      <p:sp>
        <p:nvSpPr>
          <p:cNvPr id="7" name="Slide Number Placeholder 6"/>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166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54D5-3F32-0143-A6A0-C5DAF749FED7}" type="datetime1">
              <a:rPr lang="en-US" smtClean="0"/>
              <a:pPr/>
              <a:t>2/13/2018</a:t>
            </a:fld>
            <a:endParaRPr lang="en-US"/>
          </a:p>
        </p:txBody>
      </p:sp>
      <p:sp>
        <p:nvSpPr>
          <p:cNvPr id="5" name="Footer Placeholder 4"/>
          <p:cNvSpPr>
            <a:spLocks noGrp="1"/>
          </p:cNvSpPr>
          <p:nvPr>
            <p:ph type="ftr" sz="quarter" idx="3"/>
          </p:nvPr>
        </p:nvSpPr>
        <p:spPr>
          <a:xfrm>
            <a:off x="2743200" y="6553200"/>
            <a:ext cx="3886200" cy="228600"/>
          </a:xfrm>
          <a:prstGeom prst="rect">
            <a:avLst/>
          </a:prstGeom>
        </p:spPr>
        <p:txBody>
          <a:bodyPr vert="horz" lIns="91440" tIns="45720" rIns="91440" bIns="45720" rtlCol="0" anchor="ctr"/>
          <a:lstStyle>
            <a:lvl1pPr algn="ctr">
              <a:defRPr sz="1400">
                <a:solidFill>
                  <a:schemeClr val="tx1">
                    <a:tint val="75000"/>
                  </a:schemeClr>
                </a:solidFill>
                <a:latin typeface="Gill Sans"/>
                <a:cs typeface="Gill Sans"/>
              </a:defRPr>
            </a:lvl1pPr>
          </a:lstStyle>
          <a:p>
            <a:r>
              <a:rPr lang="en-US" dirty="0"/>
              <a:t>Mixed-Mode Malware and Its Analysis</a:t>
            </a:r>
          </a:p>
        </p:txBody>
      </p:sp>
      <p:sp>
        <p:nvSpPr>
          <p:cNvPr id="6" name="Slide Number Placeholder 5"/>
          <p:cNvSpPr>
            <a:spLocks noGrp="1"/>
          </p:cNvSpPr>
          <p:nvPr>
            <p:ph type="sldNum" sz="quarter" idx="4"/>
          </p:nvPr>
        </p:nvSpPr>
        <p:spPr>
          <a:xfrm>
            <a:off x="6858000" y="6416675"/>
            <a:ext cx="2133600" cy="365125"/>
          </a:xfrm>
          <a:prstGeom prst="rect">
            <a:avLst/>
          </a:prstGeom>
        </p:spPr>
        <p:txBody>
          <a:bodyPr vert="horz" lIns="91440" tIns="45720" rIns="91440" bIns="45720" rtlCol="0" anchor="ctr"/>
          <a:lstStyle>
            <a:lvl1pPr algn="r">
              <a:defRPr sz="1600">
                <a:solidFill>
                  <a:schemeClr val="tx1">
                    <a:lumMod val="50000"/>
                    <a:lumOff val="50000"/>
                  </a:schemeClr>
                </a:solidFill>
              </a:defRPr>
            </a:lvl1pPr>
          </a:lstStyle>
          <a:p>
            <a:fld id="{20319323-BF5E-4B31-9661-ECD54057357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9AD088-30F9-4687-B3A9-DC0708D06CA8}" type="datetimeFigureOut">
              <a:rPr lang="en-US" smtClean="0"/>
              <a:pPr/>
              <a:t>2/13/2018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985E1-80D4-4CE8-9E04-B362284EA7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BA7E6D-7FC8-4E7C-AE69-741BFD9C8E07}" type="datetimeFigureOut">
              <a:rPr lang="en-US" smtClean="0"/>
              <a:pPr/>
              <a:t>2/13/2018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65E51-A3F7-4950-BA76-4944C500E9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anger.uta.edu/~csalln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66800"/>
            <a:ext cx="9144000" cy="1905000"/>
          </a:xfrm>
        </p:spPr>
        <p:txBody>
          <a:bodyPr>
            <a:normAutofit/>
          </a:bodyPr>
          <a:lstStyle/>
          <a:p>
            <a:r>
              <a:rPr lang="en-US" sz="4000" b="1" dirty="0">
                <a:latin typeface="Helvetica" pitchFamily="34" charset="0"/>
                <a:ea typeface="Segoe UI" pitchFamily="34" charset="0"/>
                <a:cs typeface="Segoe UI" pitchFamily="34" charset="0"/>
              </a:rPr>
              <a:t>Practical Rootkit Detection with RAI</a:t>
            </a:r>
          </a:p>
        </p:txBody>
      </p:sp>
      <p:sp>
        <p:nvSpPr>
          <p:cNvPr id="3" name="Subtitle 2"/>
          <p:cNvSpPr>
            <a:spLocks noGrp="1"/>
          </p:cNvSpPr>
          <p:nvPr>
            <p:ph type="subTitle" idx="1"/>
          </p:nvPr>
        </p:nvSpPr>
        <p:spPr>
          <a:xfrm>
            <a:off x="0" y="3657600"/>
            <a:ext cx="9144000" cy="1371600"/>
          </a:xfrm>
        </p:spPr>
        <p:txBody>
          <a:bodyPr>
            <a:noAutofit/>
          </a:bodyPr>
          <a:lstStyle/>
          <a:p>
            <a:r>
              <a:rPr lang="en-US" sz="2400" b="1" u="sng" dirty="0">
                <a:solidFill>
                  <a:schemeClr val="tx1"/>
                </a:solidFill>
                <a:latin typeface="Helvetica" pitchFamily="34" charset="0"/>
                <a:ea typeface="Segoe UI" pitchFamily="34" charset="0"/>
                <a:cs typeface="Segoe UI" pitchFamily="34" charset="0"/>
              </a:rPr>
              <a:t>Christoph Csallner</a:t>
            </a:r>
            <a:r>
              <a:rPr lang="en-US" sz="2400" b="1" dirty="0">
                <a:solidFill>
                  <a:schemeClr val="tx1"/>
                </a:solidFill>
                <a:latin typeface="Helvetica" pitchFamily="34" charset="0"/>
                <a:ea typeface="Segoe UI" pitchFamily="34" charset="0"/>
                <a:cs typeface="Segoe UI" pitchFamily="34" charset="0"/>
              </a:rPr>
              <a:t>, University of Texas at Arlington</a:t>
            </a:r>
            <a:r>
              <a:rPr lang="en-US" sz="2400" dirty="0">
                <a:solidFill>
                  <a:schemeClr val="tx1"/>
                </a:solidFill>
                <a:latin typeface="Helvetica" pitchFamily="34" charset="0"/>
                <a:ea typeface="Segoe UI" pitchFamily="34" charset="0"/>
                <a:cs typeface="Segoe UI" pitchFamily="34" charset="0"/>
              </a:rPr>
              <a:t> </a:t>
            </a:r>
            <a:br>
              <a:rPr lang="en-US" sz="2400" dirty="0">
                <a:solidFill>
                  <a:schemeClr val="tx1"/>
                </a:solidFill>
                <a:latin typeface="Helvetica" pitchFamily="34" charset="0"/>
                <a:ea typeface="Segoe UI" pitchFamily="34" charset="0"/>
                <a:cs typeface="Segoe UI" pitchFamily="34" charset="0"/>
              </a:rPr>
            </a:br>
            <a:r>
              <a:rPr lang="en-US" sz="2400" dirty="0">
                <a:solidFill>
                  <a:schemeClr val="tx1"/>
                </a:solidFill>
                <a:latin typeface="Helvetica" pitchFamily="34" charset="0"/>
                <a:ea typeface="Segoe UI" pitchFamily="34" charset="0"/>
                <a:cs typeface="Segoe UI" pitchFamily="34" charset="0"/>
                <a:hlinkClick r:id="rId3"/>
              </a:rPr>
              <a:t>http://ranger.uta.edu/~csallner/</a:t>
            </a:r>
            <a:r>
              <a:rPr lang="en-US" sz="2400" dirty="0">
                <a:solidFill>
                  <a:schemeClr val="tx1"/>
                </a:solidFill>
                <a:latin typeface="Helvetica" pitchFamily="34" charset="0"/>
                <a:ea typeface="Segoe UI" pitchFamily="34" charset="0"/>
                <a:cs typeface="Segoe UI" pitchFamily="34" charset="0"/>
              </a:rPr>
              <a:t> </a:t>
            </a:r>
          </a:p>
          <a:p>
            <a:r>
              <a:rPr lang="en-US" sz="2400" dirty="0">
                <a:solidFill>
                  <a:schemeClr val="tx1"/>
                </a:solidFill>
                <a:latin typeface="Helvetica" pitchFamily="34" charset="0"/>
                <a:ea typeface="Segoe UI" pitchFamily="34" charset="0"/>
                <a:cs typeface="Segoe UI" pitchFamily="34" charset="0"/>
              </a:rPr>
              <a:t>Joint work with: </a:t>
            </a:r>
            <a:br>
              <a:rPr lang="en-US" sz="2400" dirty="0">
                <a:solidFill>
                  <a:schemeClr val="tx1"/>
                </a:solidFill>
                <a:latin typeface="Helvetica" pitchFamily="34" charset="0"/>
                <a:ea typeface="Segoe UI" pitchFamily="34" charset="0"/>
                <a:cs typeface="Segoe UI" pitchFamily="34" charset="0"/>
              </a:rPr>
            </a:br>
            <a:r>
              <a:rPr lang="en-US" sz="2400" dirty="0">
                <a:solidFill>
                  <a:schemeClr val="tx1"/>
                </a:solidFill>
                <a:latin typeface="Helvetica" pitchFamily="34" charset="0"/>
                <a:ea typeface="Segoe UI" pitchFamily="34" charset="0"/>
                <a:cs typeface="Segoe UI" pitchFamily="34" charset="0"/>
              </a:rPr>
              <a:t>Shabnam Aboughadareh</a:t>
            </a:r>
          </a:p>
        </p:txBody>
      </p:sp>
      <p:sp>
        <p:nvSpPr>
          <p:cNvPr id="6" name="Rectangle 5"/>
          <p:cNvSpPr/>
          <p:nvPr/>
        </p:nvSpPr>
        <p:spPr>
          <a:xfrm>
            <a:off x="762000" y="5983069"/>
            <a:ext cx="7620000" cy="646331"/>
          </a:xfrm>
          <a:prstGeom prst="rect">
            <a:avLst/>
          </a:prstGeom>
        </p:spPr>
        <p:txBody>
          <a:bodyPr wrap="square">
            <a:spAutoFit/>
          </a:bodyPr>
          <a:lstStyle/>
          <a:p>
            <a:r>
              <a:rPr lang="en-US" sz="1200" dirty="0">
                <a:latin typeface="Helvetica" pitchFamily="34" charset="0"/>
                <a:cs typeface="Helvetica" pitchFamily="34" charset="0"/>
              </a:rPr>
              <a:t>This material is based upon work supported by the National Science Foundation under Grants No. 1017305, 1117369, and 1527398. Any opinions, findings, and conclusions or recommendations expressed in this material are those of the author(s) and do not necessarily reflect the views of the National Science Foundation.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De-relocate Addresses</a:t>
            </a:r>
          </a:p>
        </p:txBody>
      </p:sp>
      <p:sp>
        <p:nvSpPr>
          <p:cNvPr id="3" name="Content Placeholder 2"/>
          <p:cNvSpPr>
            <a:spLocks noGrp="1"/>
          </p:cNvSpPr>
          <p:nvPr>
            <p:ph idx="1"/>
          </p:nvPr>
        </p:nvSpPr>
        <p:spPr/>
        <p:txBody>
          <a:bodyPr>
            <a:normAutofit fontScale="92500" lnSpcReduction="20000"/>
          </a:bodyPr>
          <a:lstStyle/>
          <a:p>
            <a:r>
              <a:rPr lang="en-US" dirty="0"/>
              <a:t>Virtual addresses of kernel module / app library may differ across executions: Load order, etc.</a:t>
            </a:r>
          </a:p>
          <a:p>
            <a:r>
              <a:rPr lang="en-US" dirty="0"/>
              <a:t>Position Dependent Code: In kernel module / legacy libraries</a:t>
            </a:r>
          </a:p>
          <a:p>
            <a:pPr lvl="1"/>
            <a:r>
              <a:rPr lang="en-US" dirty="0"/>
              <a:t>OS loader “relocates” relative with absolute virtual address</a:t>
            </a:r>
          </a:p>
          <a:p>
            <a:pPr lvl="1"/>
            <a:r>
              <a:rPr lang="en-US" dirty="0"/>
              <a:t>Different absolute address </a:t>
            </a:r>
            <a:r>
              <a:rPr lang="en-US" dirty="0">
                <a:sym typeface="Wingdings" pitchFamily="2" charset="2"/>
              </a:rPr>
              <a:t> Code hashes will differ</a:t>
            </a:r>
            <a:endParaRPr lang="en-US" dirty="0"/>
          </a:p>
          <a:p>
            <a:endParaRPr lang="en-US" dirty="0"/>
          </a:p>
          <a:p>
            <a:r>
              <a:rPr lang="en-US" dirty="0"/>
              <a:t>Don’t want to rely on disk contents to resolve problem</a:t>
            </a:r>
          </a:p>
          <a:p>
            <a:endParaRPr lang="en-US" dirty="0"/>
          </a:p>
          <a:p>
            <a:r>
              <a:rPr lang="en-US" dirty="0"/>
              <a:t>Heuristic Approach: Disassemble memory contents, find addresses and de-relocate them</a:t>
            </a:r>
          </a:p>
          <a:p>
            <a:pPr lvl="1"/>
            <a:r>
              <a:rPr lang="en-US" dirty="0"/>
              <a:t>Use </a:t>
            </a:r>
            <a:r>
              <a:rPr lang="en-US" dirty="0" err="1"/>
              <a:t>Distorm</a:t>
            </a:r>
            <a:r>
              <a:rPr lang="en-US" dirty="0"/>
              <a:t> </a:t>
            </a:r>
            <a:r>
              <a:rPr lang="en-US" dirty="0" err="1"/>
              <a:t>disassembler</a:t>
            </a:r>
            <a:r>
              <a:rPr lang="en-US" dirty="0"/>
              <a:t>: Provides convenient access to </a:t>
            </a:r>
            <a:r>
              <a:rPr lang="en-US" dirty="0" err="1"/>
              <a:t>opcodes</a:t>
            </a:r>
            <a:r>
              <a:rPr lang="en-US" dirty="0"/>
              <a:t> and operands</a:t>
            </a:r>
          </a:p>
        </p:txBody>
      </p:sp>
      <p:sp>
        <p:nvSpPr>
          <p:cNvPr id="4" name="Slide Number Placeholder 3"/>
          <p:cNvSpPr>
            <a:spLocks noGrp="1"/>
          </p:cNvSpPr>
          <p:nvPr>
            <p:ph type="sldNum" sz="quarter" idx="12"/>
          </p:nvPr>
        </p:nvSpPr>
        <p:spPr/>
        <p:txBody>
          <a:bodyPr/>
          <a:lstStyle/>
          <a:p>
            <a:fld id="{20319323-BF5E-4B31-9661-ECD54057357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Two Setups</a:t>
            </a:r>
          </a:p>
        </p:txBody>
      </p:sp>
      <p:sp>
        <p:nvSpPr>
          <p:cNvPr id="3" name="Content Placeholder 2"/>
          <p:cNvSpPr>
            <a:spLocks noGrp="1"/>
          </p:cNvSpPr>
          <p:nvPr>
            <p:ph idx="1"/>
          </p:nvPr>
        </p:nvSpPr>
        <p:spPr/>
        <p:txBody>
          <a:bodyPr>
            <a:normAutofit fontScale="92500"/>
          </a:bodyPr>
          <a:lstStyle/>
          <a:p>
            <a:r>
              <a:rPr lang="en-US" dirty="0"/>
              <a:t>“Local” setup</a:t>
            </a:r>
          </a:p>
          <a:p>
            <a:pPr lvl="1"/>
            <a:r>
              <a:rPr lang="en-US" dirty="0"/>
              <a:t>All clients on same physical machine</a:t>
            </a:r>
          </a:p>
          <a:p>
            <a:pPr lvl="2"/>
            <a:r>
              <a:rPr lang="en-US" dirty="0"/>
              <a:t>40 VMware </a:t>
            </a:r>
            <a:r>
              <a:rPr lang="en-US" dirty="0" err="1"/>
              <a:t>Ubuntu</a:t>
            </a:r>
            <a:r>
              <a:rPr lang="en-US" dirty="0"/>
              <a:t> Linux instances</a:t>
            </a:r>
          </a:p>
          <a:p>
            <a:pPr lvl="2"/>
            <a:r>
              <a:rPr lang="en-US" dirty="0"/>
              <a:t>Two groups with the same kernel versions (2.6 and 3), 512 MB RAM, 32 and 64 bits processors</a:t>
            </a:r>
          </a:p>
          <a:p>
            <a:pPr lvl="2"/>
            <a:r>
              <a:rPr lang="en-US" dirty="0"/>
              <a:t>100 user-mode applications and 41 kernel modules</a:t>
            </a:r>
          </a:p>
          <a:p>
            <a:pPr lvl="1"/>
            <a:r>
              <a:rPr lang="en-US" dirty="0"/>
              <a:t>One VM dedicated server: </a:t>
            </a:r>
            <a:r>
              <a:rPr lang="en-US" dirty="0" err="1"/>
              <a:t>Ubuntu</a:t>
            </a:r>
            <a:r>
              <a:rPr lang="en-US" dirty="0"/>
              <a:t> 12.04 LTS, 64 bits</a:t>
            </a:r>
          </a:p>
          <a:p>
            <a:r>
              <a:rPr lang="en-US" dirty="0"/>
              <a:t>AWS setup</a:t>
            </a:r>
          </a:p>
          <a:p>
            <a:pPr lvl="1"/>
            <a:r>
              <a:rPr lang="en-US" dirty="0"/>
              <a:t>Sets of 6—60 clients equally distributed over 10 AWS regions</a:t>
            </a:r>
          </a:p>
          <a:p>
            <a:pPr lvl="2"/>
            <a:r>
              <a:rPr lang="en-US" dirty="0"/>
              <a:t>Similar setups to local experiment</a:t>
            </a:r>
          </a:p>
          <a:p>
            <a:pPr lvl="1"/>
            <a:r>
              <a:rPr lang="en-US" dirty="0"/>
              <a:t>90 user-mode applications</a:t>
            </a:r>
          </a:p>
          <a:p>
            <a:pPr lvl="1"/>
            <a:r>
              <a:rPr lang="en-US" dirty="0" err="1"/>
              <a:t>Ubuntu</a:t>
            </a:r>
            <a:r>
              <a:rPr lang="en-US" dirty="0"/>
              <a:t> 12.04 LTS, 30 GB RAM server running in Oregon</a:t>
            </a:r>
          </a:p>
        </p:txBody>
      </p:sp>
      <p:sp>
        <p:nvSpPr>
          <p:cNvPr id="4" name="Slide Number Placeholder 3"/>
          <p:cNvSpPr>
            <a:spLocks noGrp="1"/>
          </p:cNvSpPr>
          <p:nvPr>
            <p:ph type="sldNum" sz="quarter" idx="12"/>
          </p:nvPr>
        </p:nvSpPr>
        <p:spPr/>
        <p:txBody>
          <a:bodyPr/>
          <a:lstStyle/>
          <a:p>
            <a:fld id="{20319323-BF5E-4B31-9661-ECD540573574}" type="slidenum">
              <a:rPr lang="en-US" smtClean="0"/>
              <a:pPr/>
              <a:t>10</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RAI evaluation: Slowdown</a:t>
            </a:r>
          </a:p>
        </p:txBody>
      </p:sp>
      <p:sp>
        <p:nvSpPr>
          <p:cNvPr id="3" name="Content Placeholder 2"/>
          <p:cNvSpPr>
            <a:spLocks noGrp="1"/>
          </p:cNvSpPr>
          <p:nvPr>
            <p:ph idx="1"/>
          </p:nvPr>
        </p:nvSpPr>
        <p:spPr>
          <a:xfrm>
            <a:off x="457200" y="1219200"/>
            <a:ext cx="8229600" cy="4906963"/>
          </a:xfrm>
        </p:spPr>
        <p:txBody>
          <a:bodyPr/>
          <a:lstStyle/>
          <a:p>
            <a:r>
              <a:rPr lang="en-US" dirty="0"/>
              <a:t>Test-bed:</a:t>
            </a:r>
          </a:p>
          <a:p>
            <a:pPr lvl="1"/>
            <a:r>
              <a:rPr lang="en-US" sz="2100" dirty="0"/>
              <a:t>20 Ubuntu Linux VMWare virtual machines, kernel  version 2.6, 3, 32-bit or 64-bit Intel processor, 512 MB RAM</a:t>
            </a:r>
          </a:p>
          <a:p>
            <a:pPr lvl="1"/>
            <a:r>
              <a:rPr lang="en-US" sz="2100" dirty="0"/>
              <a:t>Server: Debian Linux, 2.33 GHz Xeon, 64-bit, 32 GB RAM</a:t>
            </a:r>
          </a:p>
          <a:p>
            <a:pPr lvl="1"/>
            <a:r>
              <a:rPr lang="en-US" sz="2100" dirty="0"/>
              <a:t>100 user-mode applications and 41 kernel modules</a:t>
            </a:r>
          </a:p>
        </p:txBody>
      </p:sp>
      <p:sp>
        <p:nvSpPr>
          <p:cNvPr id="4" name="Slide Number Placeholder 3"/>
          <p:cNvSpPr>
            <a:spLocks noGrp="1"/>
          </p:cNvSpPr>
          <p:nvPr>
            <p:ph type="sldNum" sz="quarter" idx="12"/>
          </p:nvPr>
        </p:nvSpPr>
        <p:spPr/>
        <p:txBody>
          <a:bodyPr/>
          <a:lstStyle/>
          <a:p>
            <a:fld id="{20319323-BF5E-4B31-9661-ECD540573574}" type="slidenum">
              <a:rPr lang="en-US" smtClean="0"/>
              <a:pPr/>
              <a:t>11</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88630837"/>
              </p:ext>
            </p:extLst>
          </p:nvPr>
        </p:nvGraphicFramePr>
        <p:xfrm>
          <a:off x="685800" y="3521434"/>
          <a:ext cx="7924800" cy="1854200"/>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gridCol w="1981200">
                  <a:extLst>
                    <a:ext uri="{9D8B030D-6E8A-4147-A177-3AD203B41FA5}">
                      <a16:colId xmlns:a16="http://schemas.microsoft.com/office/drawing/2014/main" val="20003"/>
                    </a:ext>
                  </a:extLst>
                </a:gridCol>
              </a:tblGrid>
              <a:tr h="370840">
                <a:tc>
                  <a:txBody>
                    <a:bodyPr/>
                    <a:lstStyle/>
                    <a:p>
                      <a:pPr algn="ctr"/>
                      <a:r>
                        <a:rPr lang="en-US" dirty="0"/>
                        <a:t>RAI Activity</a:t>
                      </a:r>
                    </a:p>
                  </a:txBody>
                  <a:tcPr/>
                </a:tc>
                <a:tc>
                  <a:txBody>
                    <a:bodyPr/>
                    <a:lstStyle/>
                    <a:p>
                      <a:pPr algn="ctr"/>
                      <a:r>
                        <a:rPr lang="en-US" dirty="0"/>
                        <a:t>Target</a:t>
                      </a:r>
                    </a:p>
                  </a:txBody>
                  <a:tcPr/>
                </a:tc>
                <a:tc>
                  <a:txBody>
                    <a:bodyPr/>
                    <a:lstStyle/>
                    <a:p>
                      <a:pPr algn="ctr"/>
                      <a:r>
                        <a:rPr lang="en-US" dirty="0"/>
                        <a:t>Loc</a:t>
                      </a:r>
                    </a:p>
                  </a:txBody>
                  <a:tcPr/>
                </a:tc>
                <a:tc>
                  <a:txBody>
                    <a:bodyPr/>
                    <a:lstStyle/>
                    <a:p>
                      <a:pPr algn="ctr"/>
                      <a:r>
                        <a:rPr lang="en-US" dirty="0"/>
                        <a:t>Slowdown (%)</a:t>
                      </a:r>
                    </a:p>
                  </a:txBody>
                  <a:tcPr/>
                </a:tc>
                <a:extLst>
                  <a:ext uri="{0D108BD9-81ED-4DB2-BD59-A6C34878D82A}">
                    <a16:rowId xmlns:a16="http://schemas.microsoft.com/office/drawing/2014/main" val="10000"/>
                  </a:ext>
                </a:extLst>
              </a:tr>
              <a:tr h="370840">
                <a:tc>
                  <a:txBody>
                    <a:bodyPr/>
                    <a:lstStyle/>
                    <a:p>
                      <a:pPr algn="ctr"/>
                      <a:r>
                        <a:rPr lang="en-US" dirty="0"/>
                        <a:t>Hash</a:t>
                      </a:r>
                    </a:p>
                  </a:txBody>
                  <a:tcPr/>
                </a:tc>
                <a:tc>
                  <a:txBody>
                    <a:bodyPr/>
                    <a:lstStyle/>
                    <a:p>
                      <a:pPr algn="ctr"/>
                      <a:r>
                        <a:rPr lang="en-US" dirty="0"/>
                        <a:t>User-mode app</a:t>
                      </a:r>
                    </a:p>
                  </a:txBody>
                  <a:tcPr/>
                </a:tc>
                <a:tc>
                  <a:txBody>
                    <a:bodyPr/>
                    <a:lstStyle/>
                    <a:p>
                      <a:pPr algn="ctr"/>
                      <a:r>
                        <a:rPr lang="en-US" dirty="0"/>
                        <a:t> Client</a:t>
                      </a:r>
                    </a:p>
                  </a:txBody>
                  <a:tcPr/>
                </a:tc>
                <a:tc>
                  <a:txBody>
                    <a:bodyPr/>
                    <a:lstStyle/>
                    <a:p>
                      <a:pPr algn="ctr"/>
                      <a:r>
                        <a:rPr lang="en-US" dirty="0"/>
                        <a:t>8</a:t>
                      </a:r>
                    </a:p>
                  </a:txBody>
                  <a:tcPr/>
                </a:tc>
                <a:extLst>
                  <a:ext uri="{0D108BD9-81ED-4DB2-BD59-A6C34878D82A}">
                    <a16:rowId xmlns:a16="http://schemas.microsoft.com/office/drawing/2014/main" val="10001"/>
                  </a:ext>
                </a:extLst>
              </a:tr>
              <a:tr h="370840">
                <a:tc>
                  <a:txBody>
                    <a:bodyPr/>
                    <a:lstStyle/>
                    <a:p>
                      <a:pPr algn="ctr"/>
                      <a:r>
                        <a:rPr lang="en-US" dirty="0"/>
                        <a:t>Hash</a:t>
                      </a:r>
                    </a:p>
                  </a:txBody>
                  <a:tcPr/>
                </a:tc>
                <a:tc>
                  <a:txBody>
                    <a:bodyPr/>
                    <a:lstStyle/>
                    <a:p>
                      <a:pPr algn="ctr"/>
                      <a:r>
                        <a:rPr lang="en-US" dirty="0"/>
                        <a:t>   Kernel (OS)</a:t>
                      </a:r>
                    </a:p>
                  </a:txBody>
                  <a:tcPr/>
                </a:tc>
                <a:tc>
                  <a:txBody>
                    <a:bodyPr/>
                    <a:lstStyle/>
                    <a:p>
                      <a:pPr algn="ctr"/>
                      <a:r>
                        <a:rPr lang="en-US" dirty="0"/>
                        <a:t>Client</a:t>
                      </a:r>
                    </a:p>
                  </a:txBody>
                  <a:tcPr/>
                </a:tc>
                <a:tc>
                  <a:txBody>
                    <a:bodyPr/>
                    <a:lstStyle/>
                    <a:p>
                      <a:pPr algn="ctr"/>
                      <a:r>
                        <a:rPr lang="en-US" dirty="0"/>
                        <a:t>3</a:t>
                      </a:r>
                    </a:p>
                  </a:txBody>
                  <a:tcPr/>
                </a:tc>
                <a:extLst>
                  <a:ext uri="{0D108BD9-81ED-4DB2-BD59-A6C34878D82A}">
                    <a16:rowId xmlns:a16="http://schemas.microsoft.com/office/drawing/2014/main" val="10002"/>
                  </a:ext>
                </a:extLst>
              </a:tr>
              <a:tr h="370840">
                <a:tc>
                  <a:txBody>
                    <a:bodyPr/>
                    <a:lstStyle/>
                    <a:p>
                      <a:pPr algn="ctr"/>
                      <a:r>
                        <a:rPr lang="en-US" dirty="0"/>
                        <a:t>Hash  + de-relocate</a:t>
                      </a:r>
                    </a:p>
                  </a:txBody>
                  <a:tcPr/>
                </a:tc>
                <a:tc>
                  <a:txBody>
                    <a:bodyPr/>
                    <a:lstStyle/>
                    <a:p>
                      <a:pPr algn="ctr"/>
                      <a:r>
                        <a:rPr lang="en-US" dirty="0"/>
                        <a:t>Kernel</a:t>
                      </a:r>
                      <a:r>
                        <a:rPr lang="en-US" baseline="0" dirty="0"/>
                        <a:t> module</a:t>
                      </a:r>
                      <a:endParaRPr lang="en-US" dirty="0"/>
                    </a:p>
                  </a:txBody>
                  <a:tcPr/>
                </a:tc>
                <a:tc>
                  <a:txBody>
                    <a:bodyPr/>
                    <a:lstStyle/>
                    <a:p>
                      <a:pPr algn="ctr"/>
                      <a:r>
                        <a:rPr lang="en-US" dirty="0"/>
                        <a:t>Client</a:t>
                      </a:r>
                    </a:p>
                  </a:txBody>
                  <a:tcPr/>
                </a:tc>
                <a:tc>
                  <a:txBody>
                    <a:bodyPr/>
                    <a:lstStyle/>
                    <a:p>
                      <a:pPr algn="ctr"/>
                      <a:r>
                        <a:rPr lang="en-US" dirty="0"/>
                        <a:t>20</a:t>
                      </a:r>
                    </a:p>
                  </a:txBody>
                  <a:tcPr/>
                </a:tc>
                <a:extLst>
                  <a:ext uri="{0D108BD9-81ED-4DB2-BD59-A6C34878D82A}">
                    <a16:rowId xmlns:a16="http://schemas.microsoft.com/office/drawing/2014/main" val="10003"/>
                  </a:ext>
                </a:extLst>
              </a:tr>
              <a:tr h="370840">
                <a:tc>
                  <a:txBody>
                    <a:bodyPr/>
                    <a:lstStyle/>
                    <a:p>
                      <a:pPr algn="ctr"/>
                      <a:r>
                        <a:rPr lang="en-US" dirty="0"/>
                        <a:t>Compare hashes</a:t>
                      </a:r>
                    </a:p>
                  </a:txBody>
                  <a:tcPr/>
                </a:tc>
                <a:tc>
                  <a:txBody>
                    <a:bodyPr/>
                    <a:lstStyle/>
                    <a:p>
                      <a:pPr algn="ctr"/>
                      <a:r>
                        <a:rPr lang="en-US" dirty="0"/>
                        <a:t>20 VMS</a:t>
                      </a:r>
                    </a:p>
                  </a:txBody>
                  <a:tcPr/>
                </a:tc>
                <a:tc>
                  <a:txBody>
                    <a:bodyPr/>
                    <a:lstStyle/>
                    <a:p>
                      <a:pPr algn="ctr"/>
                      <a:r>
                        <a:rPr lang="en-US" dirty="0"/>
                        <a:t>Server</a:t>
                      </a:r>
                    </a:p>
                  </a:txBody>
                  <a:tcPr/>
                </a:tc>
                <a:tc>
                  <a:txBody>
                    <a:bodyPr/>
                    <a:lstStyle/>
                    <a:p>
                      <a:pPr algn="ctr"/>
                      <a:r>
                        <a:rPr lang="en-US" dirty="0"/>
                        <a:t>15</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63864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RAI evaluation: False positives</a:t>
            </a:r>
          </a:p>
        </p:txBody>
      </p:sp>
      <p:sp>
        <p:nvSpPr>
          <p:cNvPr id="3" name="Content Placeholder 2"/>
          <p:cNvSpPr>
            <a:spLocks noGrp="1"/>
          </p:cNvSpPr>
          <p:nvPr>
            <p:ph idx="1"/>
          </p:nvPr>
        </p:nvSpPr>
        <p:spPr>
          <a:xfrm>
            <a:off x="457200" y="1295400"/>
            <a:ext cx="8229600" cy="4525963"/>
          </a:xfrm>
        </p:spPr>
        <p:txBody>
          <a:bodyPr/>
          <a:lstStyle/>
          <a:p>
            <a:pPr>
              <a:buNone/>
            </a:pPr>
            <a:r>
              <a:rPr lang="en-US" dirty="0"/>
              <a:t>	</a:t>
            </a:r>
            <a:r>
              <a:rPr lang="en-US" sz="2000" dirty="0"/>
              <a:t>- False positive rate for user-mode applications and OS: 0%</a:t>
            </a:r>
          </a:p>
          <a:p>
            <a:pPr>
              <a:buNone/>
            </a:pPr>
            <a:r>
              <a:rPr lang="en-US" sz="2000" dirty="0"/>
              <a:t>	- False positive rate for kernel-mode modules: below %10</a:t>
            </a:r>
          </a:p>
          <a:p>
            <a:pPr algn="ctr">
              <a:buNone/>
            </a:pPr>
            <a:r>
              <a:rPr lang="en-US" sz="2000" dirty="0"/>
              <a:t>	</a:t>
            </a:r>
            <a:r>
              <a:rPr lang="en-US" sz="1900" b="1" dirty="0"/>
              <a:t>Reason:</a:t>
            </a:r>
            <a:r>
              <a:rPr lang="en-US" sz="1900" dirty="0"/>
              <a:t> Disassembly errors for de-relocation of dynamic addresses.</a:t>
            </a:r>
          </a:p>
        </p:txBody>
      </p:sp>
      <p:sp>
        <p:nvSpPr>
          <p:cNvPr id="4" name="Slide Number Placeholder 3"/>
          <p:cNvSpPr>
            <a:spLocks noGrp="1"/>
          </p:cNvSpPr>
          <p:nvPr>
            <p:ph type="sldNum" sz="quarter" idx="12"/>
          </p:nvPr>
        </p:nvSpPr>
        <p:spPr/>
        <p:txBody>
          <a:bodyPr/>
          <a:lstStyle/>
          <a:p>
            <a:fld id="{20319323-BF5E-4B31-9661-ECD540573574}" type="slidenum">
              <a:rPr lang="en-US" smtClean="0"/>
              <a:pPr/>
              <a:t>12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733952318"/>
              </p:ext>
            </p:extLst>
          </p:nvPr>
        </p:nvGraphicFramePr>
        <p:xfrm>
          <a:off x="762000" y="2971800"/>
          <a:ext cx="7239000" cy="3291840"/>
        </p:xfrm>
        <a:graphic>
          <a:graphicData uri="http://schemas.openxmlformats.org/drawingml/2006/table">
            <a:tbl>
              <a:tblPr firstRow="1" bandRow="1">
                <a:tableStyleId>{5C22544A-7EE6-4342-B048-85BDC9FD1C3A}</a:tableStyleId>
              </a:tblPr>
              <a:tblGrid>
                <a:gridCol w="1809750">
                  <a:extLst>
                    <a:ext uri="{9D8B030D-6E8A-4147-A177-3AD203B41FA5}">
                      <a16:colId xmlns:a16="http://schemas.microsoft.com/office/drawing/2014/main" val="20000"/>
                    </a:ext>
                  </a:extLst>
                </a:gridCol>
                <a:gridCol w="1809750">
                  <a:extLst>
                    <a:ext uri="{9D8B030D-6E8A-4147-A177-3AD203B41FA5}">
                      <a16:colId xmlns:a16="http://schemas.microsoft.com/office/drawing/2014/main" val="20001"/>
                    </a:ext>
                  </a:extLst>
                </a:gridCol>
                <a:gridCol w="1809750">
                  <a:extLst>
                    <a:ext uri="{9D8B030D-6E8A-4147-A177-3AD203B41FA5}">
                      <a16:colId xmlns:a16="http://schemas.microsoft.com/office/drawing/2014/main" val="20002"/>
                    </a:ext>
                  </a:extLst>
                </a:gridCol>
                <a:gridCol w="1809750">
                  <a:extLst>
                    <a:ext uri="{9D8B030D-6E8A-4147-A177-3AD203B41FA5}">
                      <a16:colId xmlns:a16="http://schemas.microsoft.com/office/drawing/2014/main" val="20003"/>
                    </a:ext>
                  </a:extLst>
                </a:gridCol>
              </a:tblGrid>
              <a:tr h="313267">
                <a:tc>
                  <a:txBody>
                    <a:bodyPr/>
                    <a:lstStyle/>
                    <a:p>
                      <a:pPr algn="ctr"/>
                      <a:r>
                        <a:rPr lang="en-US" dirty="0"/>
                        <a:t>Kernel Module</a:t>
                      </a:r>
                    </a:p>
                  </a:txBody>
                  <a:tcPr/>
                </a:tc>
                <a:tc>
                  <a:txBody>
                    <a:bodyPr/>
                    <a:lstStyle/>
                    <a:p>
                      <a:pPr algn="ctr"/>
                      <a:r>
                        <a:rPr lang="en-US" dirty="0"/>
                        <a:t>Number of Pages</a:t>
                      </a:r>
                    </a:p>
                  </a:txBody>
                  <a:tcPr/>
                </a:tc>
                <a:tc>
                  <a:txBody>
                    <a:bodyPr/>
                    <a:lstStyle/>
                    <a:p>
                      <a:pPr algn="ctr"/>
                      <a:r>
                        <a:rPr lang="en-US" dirty="0"/>
                        <a:t>False</a:t>
                      </a:r>
                      <a:r>
                        <a:rPr lang="en-US" baseline="0" dirty="0"/>
                        <a:t> Hash</a:t>
                      </a:r>
                      <a:endParaRPr lang="en-US" dirty="0"/>
                    </a:p>
                  </a:txBody>
                  <a:tcPr/>
                </a:tc>
                <a:tc>
                  <a:txBody>
                    <a:bodyPr/>
                    <a:lstStyle/>
                    <a:p>
                      <a:pPr algn="ctr"/>
                      <a:r>
                        <a:rPr lang="en-US" dirty="0"/>
                        <a:t>False</a:t>
                      </a:r>
                      <a:r>
                        <a:rPr lang="en-US" baseline="0" dirty="0"/>
                        <a:t> Positive</a:t>
                      </a:r>
                      <a:r>
                        <a:rPr lang="en-US" dirty="0"/>
                        <a:t>(%)</a:t>
                      </a:r>
                    </a:p>
                  </a:txBody>
                  <a:tcPr/>
                </a:tc>
                <a:extLst>
                  <a:ext uri="{0D108BD9-81ED-4DB2-BD59-A6C34878D82A}">
                    <a16:rowId xmlns:a16="http://schemas.microsoft.com/office/drawing/2014/main" val="10000"/>
                  </a:ext>
                </a:extLst>
              </a:tr>
              <a:tr h="313267">
                <a:tc>
                  <a:txBody>
                    <a:bodyPr/>
                    <a:lstStyle/>
                    <a:p>
                      <a:pPr algn="ctr"/>
                      <a:r>
                        <a:rPr lang="en-US" dirty="0"/>
                        <a:t>e1000</a:t>
                      </a:r>
                    </a:p>
                  </a:txBody>
                  <a:tcPr/>
                </a:tc>
                <a:tc>
                  <a:txBody>
                    <a:bodyPr/>
                    <a:lstStyle/>
                    <a:p>
                      <a:pPr lvl="1" algn="ctr"/>
                      <a:r>
                        <a:rPr lang="en-US" dirty="0"/>
                        <a:t>22</a:t>
                      </a:r>
                    </a:p>
                  </a:txBody>
                  <a:tcPr/>
                </a:tc>
                <a:tc>
                  <a:txBody>
                    <a:bodyPr/>
                    <a:lstStyle/>
                    <a:p>
                      <a:pPr lvl="1" algn="ctr"/>
                      <a:r>
                        <a:rPr lang="en-US" dirty="0"/>
                        <a:t>3</a:t>
                      </a:r>
                    </a:p>
                  </a:txBody>
                  <a:tcPr/>
                </a:tc>
                <a:tc>
                  <a:txBody>
                    <a:bodyPr/>
                    <a:lstStyle/>
                    <a:p>
                      <a:pPr lvl="1" algn="ctr"/>
                      <a:r>
                        <a:rPr lang="en-US" dirty="0"/>
                        <a:t>13.6</a:t>
                      </a:r>
                    </a:p>
                  </a:txBody>
                  <a:tcPr/>
                </a:tc>
                <a:extLst>
                  <a:ext uri="{0D108BD9-81ED-4DB2-BD59-A6C34878D82A}">
                    <a16:rowId xmlns:a16="http://schemas.microsoft.com/office/drawing/2014/main" val="10001"/>
                  </a:ext>
                </a:extLst>
              </a:tr>
              <a:tr h="313267">
                <a:tc>
                  <a:txBody>
                    <a:bodyPr/>
                    <a:lstStyle/>
                    <a:p>
                      <a:pPr algn="ctr"/>
                      <a:r>
                        <a:rPr lang="en-US" dirty="0" err="1"/>
                        <a:t>vmwgfx</a:t>
                      </a:r>
                      <a:endParaRPr lang="en-US" dirty="0"/>
                    </a:p>
                  </a:txBody>
                  <a:tcPr/>
                </a:tc>
                <a:tc>
                  <a:txBody>
                    <a:bodyPr/>
                    <a:lstStyle/>
                    <a:p>
                      <a:pPr lvl="1" algn="ctr"/>
                      <a:r>
                        <a:rPr lang="en-US" dirty="0"/>
                        <a:t>18</a:t>
                      </a:r>
                    </a:p>
                  </a:txBody>
                  <a:tcPr/>
                </a:tc>
                <a:tc>
                  <a:txBody>
                    <a:bodyPr/>
                    <a:lstStyle/>
                    <a:p>
                      <a:pPr lvl="1" algn="ctr"/>
                      <a:r>
                        <a:rPr lang="en-US" dirty="0"/>
                        <a:t>2</a:t>
                      </a:r>
                    </a:p>
                  </a:txBody>
                  <a:tcPr/>
                </a:tc>
                <a:tc>
                  <a:txBody>
                    <a:bodyPr/>
                    <a:lstStyle/>
                    <a:p>
                      <a:pPr lvl="1" algn="ctr"/>
                      <a:r>
                        <a:rPr lang="en-US" dirty="0"/>
                        <a:t>11.1</a:t>
                      </a:r>
                    </a:p>
                  </a:txBody>
                  <a:tcPr/>
                </a:tc>
                <a:extLst>
                  <a:ext uri="{0D108BD9-81ED-4DB2-BD59-A6C34878D82A}">
                    <a16:rowId xmlns:a16="http://schemas.microsoft.com/office/drawing/2014/main" val="10002"/>
                  </a:ext>
                </a:extLst>
              </a:tr>
              <a:tr h="313267">
                <a:tc>
                  <a:txBody>
                    <a:bodyPr/>
                    <a:lstStyle/>
                    <a:p>
                      <a:pPr algn="ctr"/>
                      <a:r>
                        <a:rPr lang="en-US" dirty="0" err="1"/>
                        <a:t>ttm</a:t>
                      </a:r>
                      <a:endParaRPr lang="en-US" dirty="0"/>
                    </a:p>
                  </a:txBody>
                  <a:tcPr/>
                </a:tc>
                <a:tc>
                  <a:txBody>
                    <a:bodyPr/>
                    <a:lstStyle/>
                    <a:p>
                      <a:pPr lvl="1" algn="ctr"/>
                      <a:r>
                        <a:rPr lang="en-US" dirty="0"/>
                        <a:t>11</a:t>
                      </a:r>
                    </a:p>
                  </a:txBody>
                  <a:tcPr/>
                </a:tc>
                <a:tc>
                  <a:txBody>
                    <a:bodyPr/>
                    <a:lstStyle/>
                    <a:p>
                      <a:pPr lvl="1" algn="ctr"/>
                      <a:r>
                        <a:rPr lang="en-US" dirty="0"/>
                        <a:t>1</a:t>
                      </a:r>
                    </a:p>
                  </a:txBody>
                  <a:tcPr/>
                </a:tc>
                <a:tc>
                  <a:txBody>
                    <a:bodyPr/>
                    <a:lstStyle/>
                    <a:p>
                      <a:pPr lvl="1" algn="ctr"/>
                      <a:r>
                        <a:rPr lang="en-US" dirty="0"/>
                        <a:t>9.0</a:t>
                      </a:r>
                    </a:p>
                  </a:txBody>
                  <a:tcPr/>
                </a:tc>
                <a:extLst>
                  <a:ext uri="{0D108BD9-81ED-4DB2-BD59-A6C34878D82A}">
                    <a16:rowId xmlns:a16="http://schemas.microsoft.com/office/drawing/2014/main" val="10003"/>
                  </a:ext>
                </a:extLst>
              </a:tr>
              <a:tr h="313267">
                <a:tc>
                  <a:txBody>
                    <a:bodyPr/>
                    <a:lstStyle/>
                    <a:p>
                      <a:pPr algn="ctr"/>
                      <a:r>
                        <a:rPr lang="en-US" dirty="0" err="1"/>
                        <a:t>drm</a:t>
                      </a:r>
                      <a:endParaRPr lang="en-US" dirty="0"/>
                    </a:p>
                  </a:txBody>
                  <a:tcPr/>
                </a:tc>
                <a:tc>
                  <a:txBody>
                    <a:bodyPr/>
                    <a:lstStyle/>
                    <a:p>
                      <a:pPr lvl="1" algn="ctr"/>
                      <a:r>
                        <a:rPr lang="en-US" dirty="0"/>
                        <a:t>33</a:t>
                      </a:r>
                    </a:p>
                  </a:txBody>
                  <a:tcPr/>
                </a:tc>
                <a:tc>
                  <a:txBody>
                    <a:bodyPr/>
                    <a:lstStyle/>
                    <a:p>
                      <a:pPr lvl="1" algn="ctr"/>
                      <a:r>
                        <a:rPr lang="en-US" dirty="0"/>
                        <a:t>1</a:t>
                      </a:r>
                    </a:p>
                  </a:txBody>
                  <a:tcPr/>
                </a:tc>
                <a:tc>
                  <a:txBody>
                    <a:bodyPr/>
                    <a:lstStyle/>
                    <a:p>
                      <a:pPr lvl="1" algn="ctr"/>
                      <a:r>
                        <a:rPr lang="en-US" dirty="0"/>
                        <a:t>3.0</a:t>
                      </a:r>
                    </a:p>
                  </a:txBody>
                  <a:tcPr/>
                </a:tc>
                <a:extLst>
                  <a:ext uri="{0D108BD9-81ED-4DB2-BD59-A6C34878D82A}">
                    <a16:rowId xmlns:a16="http://schemas.microsoft.com/office/drawing/2014/main" val="10004"/>
                  </a:ext>
                </a:extLst>
              </a:tr>
              <a:tr h="313267">
                <a:tc>
                  <a:txBody>
                    <a:bodyPr/>
                    <a:lstStyle/>
                    <a:p>
                      <a:pPr algn="ctr"/>
                      <a:r>
                        <a:rPr lang="en-US" dirty="0" err="1"/>
                        <a:t>bluetooth</a:t>
                      </a:r>
                      <a:endParaRPr lang="en-US" dirty="0"/>
                    </a:p>
                  </a:txBody>
                  <a:tcPr/>
                </a:tc>
                <a:tc>
                  <a:txBody>
                    <a:bodyPr/>
                    <a:lstStyle/>
                    <a:p>
                      <a:pPr lvl="1" algn="ctr"/>
                      <a:r>
                        <a:rPr lang="en-US" dirty="0"/>
                        <a:t>55</a:t>
                      </a:r>
                    </a:p>
                  </a:txBody>
                  <a:tcPr/>
                </a:tc>
                <a:tc>
                  <a:txBody>
                    <a:bodyPr/>
                    <a:lstStyle/>
                    <a:p>
                      <a:pPr lvl="1" algn="ctr"/>
                      <a:r>
                        <a:rPr lang="en-US" dirty="0"/>
                        <a:t>3</a:t>
                      </a:r>
                    </a:p>
                  </a:txBody>
                  <a:tcPr/>
                </a:tc>
                <a:tc>
                  <a:txBody>
                    <a:bodyPr/>
                    <a:lstStyle/>
                    <a:p>
                      <a:pPr lvl="1" algn="ctr"/>
                      <a:r>
                        <a:rPr lang="en-US" dirty="0"/>
                        <a:t>5.4</a:t>
                      </a:r>
                    </a:p>
                  </a:txBody>
                  <a:tcPr/>
                </a:tc>
                <a:extLst>
                  <a:ext uri="{0D108BD9-81ED-4DB2-BD59-A6C34878D82A}">
                    <a16:rowId xmlns:a16="http://schemas.microsoft.com/office/drawing/2014/main" val="10005"/>
                  </a:ext>
                </a:extLst>
              </a:tr>
              <a:tr h="313267">
                <a:tc>
                  <a:txBody>
                    <a:bodyPr/>
                    <a:lstStyle/>
                    <a:p>
                      <a:pPr algn="ctr"/>
                      <a:r>
                        <a:rPr lang="en-US" dirty="0" err="1"/>
                        <a:t>rfcomm</a:t>
                      </a:r>
                      <a:endParaRPr lang="en-US" dirty="0"/>
                    </a:p>
                  </a:txBody>
                  <a:tcPr/>
                </a:tc>
                <a:tc>
                  <a:txBody>
                    <a:bodyPr/>
                    <a:lstStyle/>
                    <a:p>
                      <a:pPr lvl="1" algn="ctr"/>
                      <a:r>
                        <a:rPr lang="en-US" dirty="0"/>
                        <a:t>9</a:t>
                      </a:r>
                    </a:p>
                  </a:txBody>
                  <a:tcPr/>
                </a:tc>
                <a:tc>
                  <a:txBody>
                    <a:bodyPr/>
                    <a:lstStyle/>
                    <a:p>
                      <a:pPr lvl="1" algn="ctr"/>
                      <a:r>
                        <a:rPr lang="en-US" dirty="0"/>
                        <a:t>1</a:t>
                      </a:r>
                    </a:p>
                  </a:txBody>
                  <a:tcPr/>
                </a:tc>
                <a:tc>
                  <a:txBody>
                    <a:bodyPr/>
                    <a:lstStyle/>
                    <a:p>
                      <a:pPr lvl="1" algn="ctr"/>
                      <a:r>
                        <a:rPr lang="en-US" dirty="0"/>
                        <a:t>11.1</a:t>
                      </a:r>
                    </a:p>
                  </a:txBody>
                  <a:tcPr/>
                </a:tc>
                <a:extLst>
                  <a:ext uri="{0D108BD9-81ED-4DB2-BD59-A6C34878D82A}">
                    <a16:rowId xmlns:a16="http://schemas.microsoft.com/office/drawing/2014/main" val="10006"/>
                  </a:ext>
                </a:extLst>
              </a:tr>
              <a:tr h="313267">
                <a:tc>
                  <a:txBody>
                    <a:bodyPr/>
                    <a:lstStyle/>
                    <a:p>
                      <a:pPr algn="ctr"/>
                      <a:r>
                        <a:rPr lang="en-US" dirty="0" err="1"/>
                        <a:t>psmouse</a:t>
                      </a:r>
                      <a:endParaRPr lang="en-US" dirty="0"/>
                    </a:p>
                  </a:txBody>
                  <a:tcPr/>
                </a:tc>
                <a:tc>
                  <a:txBody>
                    <a:bodyPr/>
                    <a:lstStyle/>
                    <a:p>
                      <a:pPr lvl="1" algn="ctr"/>
                      <a:r>
                        <a:rPr lang="en-US" dirty="0"/>
                        <a:t>16</a:t>
                      </a:r>
                    </a:p>
                  </a:txBody>
                  <a:tcPr/>
                </a:tc>
                <a:tc>
                  <a:txBody>
                    <a:bodyPr/>
                    <a:lstStyle/>
                    <a:p>
                      <a:pPr lvl="1" algn="ctr"/>
                      <a:r>
                        <a:rPr lang="en-US" dirty="0"/>
                        <a:t>2</a:t>
                      </a:r>
                    </a:p>
                  </a:txBody>
                  <a:tcPr/>
                </a:tc>
                <a:tc>
                  <a:txBody>
                    <a:bodyPr/>
                    <a:lstStyle/>
                    <a:p>
                      <a:pPr lvl="1" algn="ctr"/>
                      <a:r>
                        <a:rPr lang="en-US" dirty="0"/>
                        <a:t>12.5</a:t>
                      </a:r>
                    </a:p>
                  </a:txBody>
                  <a:tcPr/>
                </a:tc>
                <a:extLst>
                  <a:ext uri="{0D108BD9-81ED-4DB2-BD59-A6C34878D82A}">
                    <a16:rowId xmlns:a16="http://schemas.microsoft.com/office/drawing/2014/main" val="10007"/>
                  </a:ext>
                </a:extLst>
              </a:tr>
              <a:tr h="313267">
                <a:tc>
                  <a:txBody>
                    <a:bodyPr/>
                    <a:lstStyle/>
                    <a:p>
                      <a:pPr algn="ctr"/>
                      <a:r>
                        <a:rPr lang="en-US" dirty="0"/>
                        <a:t>All </a:t>
                      </a:r>
                      <a:r>
                        <a:rPr lang="en-US" baseline="0" dirty="0"/>
                        <a:t>41 modules</a:t>
                      </a:r>
                      <a:endParaRPr lang="en-US" dirty="0"/>
                    </a:p>
                  </a:txBody>
                  <a:tcPr/>
                </a:tc>
                <a:tc>
                  <a:txBody>
                    <a:bodyPr/>
                    <a:lstStyle/>
                    <a:p>
                      <a:pPr lvl="1" algn="ctr"/>
                      <a:r>
                        <a:rPr lang="en-US" dirty="0"/>
                        <a:t>314</a:t>
                      </a:r>
                    </a:p>
                  </a:txBody>
                  <a:tcPr/>
                </a:tc>
                <a:tc>
                  <a:txBody>
                    <a:bodyPr/>
                    <a:lstStyle/>
                    <a:p>
                      <a:pPr lvl="1" algn="ctr"/>
                      <a:r>
                        <a:rPr lang="en-US" dirty="0"/>
                        <a:t>13</a:t>
                      </a:r>
                    </a:p>
                  </a:txBody>
                  <a:tcPr/>
                </a:tc>
                <a:tc>
                  <a:txBody>
                    <a:bodyPr/>
                    <a:lstStyle/>
                    <a:p>
                      <a:pPr lvl="1" algn="ctr"/>
                      <a:r>
                        <a:rPr lang="en-US" dirty="0"/>
                        <a:t>4.1</a:t>
                      </a: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424665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RAI Evaluation</a:t>
            </a:r>
          </a:p>
        </p:txBody>
      </p:sp>
      <p:sp>
        <p:nvSpPr>
          <p:cNvPr id="3" name="Content Placeholder 2"/>
          <p:cNvSpPr>
            <a:spLocks noGrp="1"/>
          </p:cNvSpPr>
          <p:nvPr>
            <p:ph idx="1"/>
          </p:nvPr>
        </p:nvSpPr>
        <p:spPr>
          <a:xfrm>
            <a:off x="457200" y="1219200"/>
            <a:ext cx="8229600" cy="4906963"/>
          </a:xfrm>
        </p:spPr>
        <p:txBody>
          <a:bodyPr/>
          <a:lstStyle/>
          <a:p>
            <a:r>
              <a:rPr lang="en-US" b="1" dirty="0"/>
              <a:t>Example detected rootkits</a:t>
            </a:r>
            <a:endParaRPr lang="en-US" dirty="0"/>
          </a:p>
        </p:txBody>
      </p:sp>
      <p:sp>
        <p:nvSpPr>
          <p:cNvPr id="4" name="Slide Number Placeholder 3"/>
          <p:cNvSpPr>
            <a:spLocks noGrp="1"/>
          </p:cNvSpPr>
          <p:nvPr>
            <p:ph type="sldNum" sz="quarter" idx="12"/>
          </p:nvPr>
        </p:nvSpPr>
        <p:spPr/>
        <p:txBody>
          <a:bodyPr/>
          <a:lstStyle/>
          <a:p>
            <a:fld id="{20319323-BF5E-4B31-9661-ECD540573574}" type="slidenum">
              <a:rPr lang="en-US" smtClean="0"/>
              <a:pPr/>
              <a:t>13</a:t>
            </a:fld>
            <a:endParaRPr lang="en-US"/>
          </a:p>
        </p:txBody>
      </p:sp>
      <p:graphicFrame>
        <p:nvGraphicFramePr>
          <p:cNvPr id="6" name="Table 5"/>
          <p:cNvGraphicFramePr>
            <a:graphicFrameLocks noGrp="1"/>
          </p:cNvGraphicFramePr>
          <p:nvPr/>
        </p:nvGraphicFramePr>
        <p:xfrm>
          <a:off x="304800" y="2286000"/>
          <a:ext cx="8534400" cy="4211320"/>
        </p:xfrm>
        <a:graphic>
          <a:graphicData uri="http://schemas.openxmlformats.org/drawingml/2006/table">
            <a:tbl>
              <a:tblPr firstRow="1" bandRow="1">
                <a:tableStyleId>{5C22544A-7EE6-4342-B048-85BDC9FD1C3A}</a:tableStyleId>
              </a:tblPr>
              <a:tblGrid>
                <a:gridCol w="23622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1574800">
                  <a:extLst>
                    <a:ext uri="{9D8B030D-6E8A-4147-A177-3AD203B41FA5}">
                      <a16:colId xmlns:a16="http://schemas.microsoft.com/office/drawing/2014/main" val="20003"/>
                    </a:ext>
                  </a:extLst>
                </a:gridCol>
                <a:gridCol w="1422400">
                  <a:extLst>
                    <a:ext uri="{9D8B030D-6E8A-4147-A177-3AD203B41FA5}">
                      <a16:colId xmlns:a16="http://schemas.microsoft.com/office/drawing/2014/main" val="20004"/>
                    </a:ext>
                  </a:extLst>
                </a:gridCol>
                <a:gridCol w="1422400">
                  <a:extLst>
                    <a:ext uri="{9D8B030D-6E8A-4147-A177-3AD203B41FA5}">
                      <a16:colId xmlns:a16="http://schemas.microsoft.com/office/drawing/2014/main" val="20005"/>
                    </a:ext>
                  </a:extLst>
                </a:gridCol>
              </a:tblGrid>
              <a:tr h="370840">
                <a:tc>
                  <a:txBody>
                    <a:bodyPr/>
                    <a:lstStyle/>
                    <a:p>
                      <a:pPr algn="ctr"/>
                      <a:r>
                        <a:rPr lang="en-US" dirty="0" err="1"/>
                        <a:t>Rootkit</a:t>
                      </a:r>
                      <a:endParaRPr lang="en-US" dirty="0"/>
                    </a:p>
                  </a:txBody>
                  <a:tcPr/>
                </a:tc>
                <a:tc>
                  <a:txBody>
                    <a:bodyPr/>
                    <a:lstStyle/>
                    <a:p>
                      <a:pPr algn="ctr"/>
                      <a:r>
                        <a:rPr lang="en-US" dirty="0"/>
                        <a:t>Exec</a:t>
                      </a:r>
                    </a:p>
                    <a:p>
                      <a:pPr algn="ctr"/>
                      <a:r>
                        <a:rPr lang="en-US" baseline="0" dirty="0"/>
                        <a:t> Mode</a:t>
                      </a:r>
                      <a:endParaRPr lang="en-US" dirty="0"/>
                    </a:p>
                  </a:txBody>
                  <a:tcPr/>
                </a:tc>
                <a:tc>
                  <a:txBody>
                    <a:bodyPr/>
                    <a:lstStyle/>
                    <a:p>
                      <a:pPr algn="ctr"/>
                      <a:r>
                        <a:rPr lang="en-US" dirty="0"/>
                        <a:t>Kernel</a:t>
                      </a:r>
                      <a:r>
                        <a:rPr lang="en-US" baseline="0" dirty="0"/>
                        <a:t>  Version</a:t>
                      </a:r>
                      <a:endParaRPr lang="en-US" dirty="0"/>
                    </a:p>
                  </a:txBody>
                  <a:tcPr/>
                </a:tc>
                <a:tc>
                  <a:txBody>
                    <a:bodyPr/>
                    <a:lstStyle/>
                    <a:p>
                      <a:pPr algn="ctr"/>
                      <a:r>
                        <a:rPr lang="en-US" dirty="0"/>
                        <a:t>CPU</a:t>
                      </a:r>
                    </a:p>
                  </a:txBody>
                  <a:tcPr/>
                </a:tc>
                <a:tc>
                  <a:txBody>
                    <a:bodyPr/>
                    <a:lstStyle/>
                    <a:p>
                      <a:pPr algn="ctr"/>
                      <a:r>
                        <a:rPr lang="en-US" dirty="0"/>
                        <a:t>Loc</a:t>
                      </a:r>
                    </a:p>
                  </a:txBody>
                  <a:tcPr/>
                </a:tc>
                <a:tc>
                  <a:txBody>
                    <a:bodyPr/>
                    <a:lstStyle/>
                    <a:p>
                      <a:pPr algn="ctr"/>
                      <a:r>
                        <a:rPr lang="en-US" dirty="0"/>
                        <a:t>Attack</a:t>
                      </a:r>
                    </a:p>
                  </a:txBody>
                  <a:tcPr/>
                </a:tc>
                <a:extLst>
                  <a:ext uri="{0D108BD9-81ED-4DB2-BD59-A6C34878D82A}">
                    <a16:rowId xmlns:a16="http://schemas.microsoft.com/office/drawing/2014/main" val="10000"/>
                  </a:ext>
                </a:extLst>
              </a:tr>
              <a:tr h="370840">
                <a:tc>
                  <a:txBody>
                    <a:bodyPr/>
                    <a:lstStyle/>
                    <a:p>
                      <a:r>
                        <a:rPr lang="en-US" dirty="0"/>
                        <a:t>LD_PRELOAD</a:t>
                      </a:r>
                    </a:p>
                  </a:txBody>
                  <a:tcPr/>
                </a:tc>
                <a:tc>
                  <a:txBody>
                    <a:bodyPr/>
                    <a:lstStyle/>
                    <a:p>
                      <a:pPr algn="ctr"/>
                      <a:r>
                        <a:rPr lang="en-US" dirty="0"/>
                        <a:t>User</a:t>
                      </a:r>
                    </a:p>
                  </a:txBody>
                  <a:tcPr/>
                </a:tc>
                <a:tc>
                  <a:txBody>
                    <a:bodyPr/>
                    <a:lstStyle/>
                    <a:p>
                      <a:pPr algn="ctr"/>
                      <a:r>
                        <a:rPr lang="en-US" dirty="0"/>
                        <a:t>3, 2.6</a:t>
                      </a:r>
                    </a:p>
                  </a:txBody>
                  <a:tcPr/>
                </a:tc>
                <a:tc>
                  <a:txBody>
                    <a:bodyPr/>
                    <a:lstStyle/>
                    <a:p>
                      <a:pPr algn="ctr"/>
                      <a:r>
                        <a:rPr lang="en-US" dirty="0"/>
                        <a:t>32-bit,</a:t>
                      </a:r>
                      <a:r>
                        <a:rPr lang="en-US" baseline="0" dirty="0"/>
                        <a:t> 64-bit</a:t>
                      </a:r>
                      <a:endParaRPr lang="en-US" dirty="0"/>
                    </a:p>
                  </a:txBody>
                  <a:tcPr/>
                </a:tc>
                <a:tc>
                  <a:txBody>
                    <a:bodyPr/>
                    <a:lstStyle/>
                    <a:p>
                      <a:pPr algn="ctr"/>
                      <a:r>
                        <a:rPr lang="en-US" dirty="0"/>
                        <a:t>Memory</a:t>
                      </a:r>
                    </a:p>
                  </a:txBody>
                  <a:tcPr/>
                </a:tc>
                <a:tc>
                  <a:txBody>
                    <a:bodyPr/>
                    <a:lstStyle/>
                    <a:p>
                      <a:pPr algn="ctr"/>
                      <a:r>
                        <a:rPr lang="en-US" dirty="0"/>
                        <a:t>Exchange Libraries</a:t>
                      </a:r>
                    </a:p>
                  </a:txBody>
                  <a:tcPr/>
                </a:tc>
                <a:extLst>
                  <a:ext uri="{0D108BD9-81ED-4DB2-BD59-A6C34878D82A}">
                    <a16:rowId xmlns:a16="http://schemas.microsoft.com/office/drawing/2014/main" val="10001"/>
                  </a:ext>
                </a:extLst>
              </a:tr>
              <a:tr h="370840">
                <a:tc>
                  <a:txBody>
                    <a:bodyPr/>
                    <a:lstStyle/>
                    <a:p>
                      <a:r>
                        <a:rPr lang="en-US" dirty="0" err="1"/>
                        <a:t>Jynxkit</a:t>
                      </a:r>
                      <a:endParaRPr lang="en-US" dirty="0"/>
                    </a:p>
                  </a:txBody>
                  <a:tcPr/>
                </a:tc>
                <a:tc>
                  <a:txBody>
                    <a:bodyPr/>
                    <a:lstStyle/>
                    <a:p>
                      <a:pPr algn="ctr"/>
                      <a:r>
                        <a:rPr lang="en-US" dirty="0"/>
                        <a:t>User</a:t>
                      </a:r>
                    </a:p>
                  </a:txBody>
                  <a:tcPr/>
                </a:tc>
                <a:tc>
                  <a:txBody>
                    <a:bodyPr/>
                    <a:lstStyle/>
                    <a:p>
                      <a:pPr algn="ctr"/>
                      <a:r>
                        <a:rPr lang="en-US" dirty="0"/>
                        <a:t>2.6</a:t>
                      </a:r>
                    </a:p>
                  </a:txBody>
                  <a:tcPr/>
                </a:tc>
                <a:tc>
                  <a:txBody>
                    <a:bodyPr/>
                    <a:lstStyle/>
                    <a:p>
                      <a:pPr algn="ctr"/>
                      <a:r>
                        <a:rPr lang="en-US" dirty="0"/>
                        <a:t>32-bit</a:t>
                      </a:r>
                    </a:p>
                  </a:txBody>
                  <a:tcPr/>
                </a:tc>
                <a:tc>
                  <a:txBody>
                    <a:bodyPr/>
                    <a:lstStyle/>
                    <a:p>
                      <a:pPr algn="ctr"/>
                      <a:r>
                        <a:rPr lang="en-US" dirty="0"/>
                        <a:t>Memory</a:t>
                      </a:r>
                    </a:p>
                  </a:txBody>
                  <a:tcPr/>
                </a:tc>
                <a:tc>
                  <a:txBody>
                    <a:bodyPr/>
                    <a:lstStyle/>
                    <a:p>
                      <a:pPr algn="ctr"/>
                      <a:r>
                        <a:rPr lang="en-US" dirty="0"/>
                        <a:t>Exchange</a:t>
                      </a:r>
                      <a:r>
                        <a:rPr lang="en-US" baseline="0" dirty="0"/>
                        <a:t> Libraries</a:t>
                      </a:r>
                      <a:endParaRPr lang="en-US" dirty="0"/>
                    </a:p>
                  </a:txBody>
                  <a:tcPr/>
                </a:tc>
                <a:extLst>
                  <a:ext uri="{0D108BD9-81ED-4DB2-BD59-A6C34878D82A}">
                    <a16:rowId xmlns:a16="http://schemas.microsoft.com/office/drawing/2014/main" val="10002"/>
                  </a:ext>
                </a:extLst>
              </a:tr>
              <a:tr h="370840">
                <a:tc>
                  <a:txBody>
                    <a:bodyPr/>
                    <a:lstStyle/>
                    <a:p>
                      <a:pPr algn="l"/>
                      <a:r>
                        <a:rPr lang="en-US" dirty="0"/>
                        <a:t>Patch</a:t>
                      </a:r>
                      <a:r>
                        <a:rPr lang="en-US" baseline="0" dirty="0"/>
                        <a:t> dynamic loader</a:t>
                      </a:r>
                      <a:endParaRPr lang="en-US" dirty="0"/>
                    </a:p>
                  </a:txBody>
                  <a:tcPr/>
                </a:tc>
                <a:tc>
                  <a:txBody>
                    <a:bodyPr/>
                    <a:lstStyle/>
                    <a:p>
                      <a:pPr algn="ctr"/>
                      <a:r>
                        <a:rPr lang="en-US" dirty="0"/>
                        <a:t>User</a:t>
                      </a:r>
                    </a:p>
                  </a:txBody>
                  <a:tcPr/>
                </a:tc>
                <a:tc>
                  <a:txBody>
                    <a:bodyPr/>
                    <a:lstStyle/>
                    <a:p>
                      <a:pPr algn="ctr"/>
                      <a:r>
                        <a:rPr lang="en-US" dirty="0"/>
                        <a:t>2.6</a:t>
                      </a:r>
                    </a:p>
                  </a:txBody>
                  <a:tcPr/>
                </a:tc>
                <a:tc>
                  <a:txBody>
                    <a:bodyPr/>
                    <a:lstStyle/>
                    <a:p>
                      <a:pPr algn="ctr"/>
                      <a:r>
                        <a:rPr lang="en-US" dirty="0"/>
                        <a:t>32-bit</a:t>
                      </a:r>
                    </a:p>
                  </a:txBody>
                  <a:tcPr/>
                </a:tc>
                <a:tc>
                  <a:txBody>
                    <a:bodyPr/>
                    <a:lstStyle/>
                    <a:p>
                      <a:pPr algn="ctr"/>
                      <a:r>
                        <a:rPr lang="en-US" dirty="0"/>
                        <a:t>Disk</a:t>
                      </a:r>
                    </a:p>
                  </a:txBody>
                  <a:tcPr/>
                </a:tc>
                <a:tc>
                  <a:txBody>
                    <a:bodyPr/>
                    <a:lstStyle/>
                    <a:p>
                      <a:r>
                        <a:rPr lang="en-US" dirty="0"/>
                        <a:t>Inject code</a:t>
                      </a:r>
                    </a:p>
                  </a:txBody>
                  <a:tcPr/>
                </a:tc>
                <a:extLst>
                  <a:ext uri="{0D108BD9-81ED-4DB2-BD59-A6C34878D82A}">
                    <a16:rowId xmlns:a16="http://schemas.microsoft.com/office/drawing/2014/main" val="10003"/>
                  </a:ext>
                </a:extLst>
              </a:tr>
              <a:tr h="370840">
                <a:tc>
                  <a:txBody>
                    <a:bodyPr/>
                    <a:lstStyle/>
                    <a:p>
                      <a:r>
                        <a:rPr lang="en-US" dirty="0"/>
                        <a:t>Attach</a:t>
                      </a:r>
                      <a:r>
                        <a:rPr lang="en-US" baseline="0" dirty="0"/>
                        <a:t> to process</a:t>
                      </a:r>
                      <a:endParaRPr lang="en-US" dirty="0"/>
                    </a:p>
                  </a:txBody>
                  <a:tcPr/>
                </a:tc>
                <a:tc>
                  <a:txBody>
                    <a:bodyPr/>
                    <a:lstStyle/>
                    <a:p>
                      <a:pPr algn="ctr"/>
                      <a:r>
                        <a:rPr lang="en-US" dirty="0"/>
                        <a:t>User</a:t>
                      </a:r>
                    </a:p>
                  </a:txBody>
                  <a:tcPr/>
                </a:tc>
                <a:tc>
                  <a:txBody>
                    <a:bodyPr/>
                    <a:lstStyle/>
                    <a:p>
                      <a:pPr algn="ctr"/>
                      <a:r>
                        <a:rPr lang="en-US" dirty="0"/>
                        <a:t>2.6</a:t>
                      </a:r>
                    </a:p>
                  </a:txBody>
                  <a:tcPr/>
                </a:tc>
                <a:tc>
                  <a:txBody>
                    <a:bodyPr/>
                    <a:lstStyle/>
                    <a:p>
                      <a:pPr algn="ctr"/>
                      <a:r>
                        <a:rPr lang="en-US" dirty="0"/>
                        <a:t>32-bit</a:t>
                      </a:r>
                    </a:p>
                  </a:txBody>
                  <a:tcPr/>
                </a:tc>
                <a:tc>
                  <a:txBody>
                    <a:bodyPr/>
                    <a:lstStyle/>
                    <a:p>
                      <a:pPr algn="ctr"/>
                      <a:r>
                        <a:rPr lang="en-US" dirty="0"/>
                        <a:t>Memory</a:t>
                      </a:r>
                    </a:p>
                  </a:txBody>
                  <a:tcPr/>
                </a:tc>
                <a:tc>
                  <a:txBody>
                    <a:bodyPr/>
                    <a:lstStyle/>
                    <a:p>
                      <a:pPr algn="ctr"/>
                      <a:r>
                        <a:rPr lang="en-US" dirty="0"/>
                        <a:t>Divert Execution</a:t>
                      </a:r>
                    </a:p>
                  </a:txBody>
                  <a:tcPr/>
                </a:tc>
                <a:extLst>
                  <a:ext uri="{0D108BD9-81ED-4DB2-BD59-A6C34878D82A}">
                    <a16:rowId xmlns:a16="http://schemas.microsoft.com/office/drawing/2014/main" val="10004"/>
                  </a:ext>
                </a:extLst>
              </a:tr>
              <a:tr h="370840">
                <a:tc>
                  <a:txBody>
                    <a:bodyPr/>
                    <a:lstStyle/>
                    <a:p>
                      <a:r>
                        <a:rPr lang="en-US" dirty="0"/>
                        <a:t>System call hooking</a:t>
                      </a:r>
                    </a:p>
                  </a:txBody>
                  <a:tcPr/>
                </a:tc>
                <a:tc>
                  <a:txBody>
                    <a:bodyPr/>
                    <a:lstStyle/>
                    <a:p>
                      <a:r>
                        <a:rPr lang="en-US" dirty="0"/>
                        <a:t>Kernel</a:t>
                      </a:r>
                    </a:p>
                  </a:txBody>
                  <a:tcPr/>
                </a:tc>
                <a:tc>
                  <a:txBody>
                    <a:bodyPr/>
                    <a:lstStyle/>
                    <a:p>
                      <a:pPr algn="ctr"/>
                      <a:r>
                        <a:rPr lang="en-US" dirty="0"/>
                        <a:t>3</a:t>
                      </a:r>
                    </a:p>
                  </a:txBody>
                  <a:tcPr/>
                </a:tc>
                <a:tc>
                  <a:txBody>
                    <a:bodyPr/>
                    <a:lstStyle/>
                    <a:p>
                      <a:pPr algn="ctr"/>
                      <a:r>
                        <a:rPr lang="en-US" dirty="0"/>
                        <a:t>64-bit</a:t>
                      </a:r>
                    </a:p>
                  </a:txBody>
                  <a:tcPr/>
                </a:tc>
                <a:tc>
                  <a:txBody>
                    <a:bodyPr/>
                    <a:lstStyle/>
                    <a:p>
                      <a:pPr algn="ctr"/>
                      <a:r>
                        <a:rPr lang="en-US" dirty="0"/>
                        <a:t>Memory</a:t>
                      </a:r>
                    </a:p>
                  </a:txBody>
                  <a:tcPr/>
                </a:tc>
                <a:tc>
                  <a:txBody>
                    <a:bodyPr/>
                    <a:lstStyle/>
                    <a:p>
                      <a:pPr algn="ctr"/>
                      <a:r>
                        <a:rPr lang="en-US" dirty="0"/>
                        <a:t>Change kernel</a:t>
                      </a:r>
                      <a:r>
                        <a:rPr lang="en-US" baseline="0" dirty="0"/>
                        <a:t> data</a:t>
                      </a:r>
                      <a:endParaRPr lang="en-US" dirty="0"/>
                    </a:p>
                  </a:txBody>
                  <a:tcPr/>
                </a:tc>
                <a:extLst>
                  <a:ext uri="{0D108BD9-81ED-4DB2-BD59-A6C34878D82A}">
                    <a16:rowId xmlns:a16="http://schemas.microsoft.com/office/drawing/2014/main" val="10005"/>
                  </a:ext>
                </a:extLst>
              </a:tr>
              <a:tr h="248920">
                <a:tc>
                  <a:txBody>
                    <a:bodyPr/>
                    <a:lstStyle/>
                    <a:p>
                      <a:r>
                        <a:rPr lang="en-US" dirty="0" err="1"/>
                        <a:t>Suterusu</a:t>
                      </a:r>
                      <a:endParaRPr lang="en-US" dirty="0"/>
                    </a:p>
                  </a:txBody>
                  <a:tcPr/>
                </a:tc>
                <a:tc>
                  <a:txBody>
                    <a:bodyPr/>
                    <a:lstStyle/>
                    <a:p>
                      <a:r>
                        <a:rPr lang="en-US" dirty="0"/>
                        <a:t>Kernel</a:t>
                      </a:r>
                    </a:p>
                  </a:txBody>
                  <a:tcPr/>
                </a:tc>
                <a:tc>
                  <a:txBody>
                    <a:bodyPr/>
                    <a:lstStyle/>
                    <a:p>
                      <a:pPr algn="ctr"/>
                      <a:r>
                        <a:rPr lang="en-US" dirty="0"/>
                        <a:t>3</a:t>
                      </a:r>
                    </a:p>
                  </a:txBody>
                  <a:tcPr/>
                </a:tc>
                <a:tc>
                  <a:txBody>
                    <a:bodyPr/>
                    <a:lstStyle/>
                    <a:p>
                      <a:pPr algn="ctr"/>
                      <a:r>
                        <a:rPr lang="en-US" dirty="0"/>
                        <a:t>64-bit</a:t>
                      </a:r>
                    </a:p>
                  </a:txBody>
                  <a:tcPr/>
                </a:tc>
                <a:tc>
                  <a:txBody>
                    <a:bodyPr/>
                    <a:lstStyle/>
                    <a:p>
                      <a:pPr algn="ctr"/>
                      <a:r>
                        <a:rPr lang="en-US" dirty="0"/>
                        <a:t>Memory</a:t>
                      </a:r>
                    </a:p>
                  </a:txBody>
                  <a:tcPr/>
                </a:tc>
                <a:tc>
                  <a:txBody>
                    <a:bodyPr/>
                    <a:lstStyle/>
                    <a:p>
                      <a:pPr algn="ctr"/>
                      <a:r>
                        <a:rPr lang="en-US" dirty="0"/>
                        <a:t>Change kernel code</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724460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FC313-959A-4048-98CB-F026DCBDAC2F}"/>
              </a:ext>
            </a:extLst>
          </p:cNvPr>
          <p:cNvSpPr>
            <a:spLocks noGrp="1"/>
          </p:cNvSpPr>
          <p:nvPr>
            <p:ph type="title"/>
          </p:nvPr>
        </p:nvSpPr>
        <p:spPr/>
        <p:txBody>
          <a:bodyPr>
            <a:normAutofit/>
          </a:bodyPr>
          <a:lstStyle/>
          <a:p>
            <a:r>
              <a:rPr lang="en-US" dirty="0"/>
              <a:t>Practical Detection Challenges</a:t>
            </a:r>
          </a:p>
        </p:txBody>
      </p:sp>
      <p:sp>
        <p:nvSpPr>
          <p:cNvPr id="3" name="Content Placeholder 2">
            <a:extLst>
              <a:ext uri="{FF2B5EF4-FFF2-40B4-BE49-F238E27FC236}">
                <a16:creationId xmlns:a16="http://schemas.microsoft.com/office/drawing/2014/main" id="{4FF0B589-DA75-4418-A18A-A6C0217608D5}"/>
              </a:ext>
            </a:extLst>
          </p:cNvPr>
          <p:cNvSpPr>
            <a:spLocks noGrp="1"/>
          </p:cNvSpPr>
          <p:nvPr>
            <p:ph idx="1"/>
          </p:nvPr>
        </p:nvSpPr>
        <p:spPr/>
        <p:txBody>
          <a:bodyPr/>
          <a:lstStyle/>
          <a:p>
            <a:r>
              <a:rPr lang="en-US" dirty="0"/>
              <a:t>C1: Malware detection app = Attack surface</a:t>
            </a:r>
          </a:p>
          <a:p>
            <a:pPr lvl="1"/>
            <a:r>
              <a:rPr lang="en-US" dirty="0"/>
              <a:t>Current AV very large</a:t>
            </a:r>
          </a:p>
          <a:p>
            <a:endParaRPr lang="en-US" dirty="0"/>
          </a:p>
          <a:p>
            <a:r>
              <a:rPr lang="en-US" dirty="0"/>
              <a:t>C2: Signature-based is slow</a:t>
            </a:r>
          </a:p>
          <a:p>
            <a:pPr lvl="1"/>
            <a:r>
              <a:rPr lang="en-US" dirty="0"/>
              <a:t>Deployment typically needs app restart</a:t>
            </a:r>
          </a:p>
          <a:p>
            <a:pPr lvl="1"/>
            <a:r>
              <a:rPr lang="en-US" dirty="0"/>
              <a:t>New attack signature not yet in black list</a:t>
            </a:r>
          </a:p>
          <a:p>
            <a:pPr lvl="1"/>
            <a:r>
              <a:rPr lang="en-US" dirty="0"/>
              <a:t>What if legacy app infected before white-listed?</a:t>
            </a:r>
          </a:p>
          <a:p>
            <a:endParaRPr lang="en-US" dirty="0"/>
          </a:p>
          <a:p>
            <a:r>
              <a:rPr lang="en-US" dirty="0"/>
              <a:t>C3: Can’t trust legacy platforms </a:t>
            </a:r>
          </a:p>
          <a:p>
            <a:pPr lvl="1"/>
            <a:r>
              <a:rPr lang="en-US" dirty="0"/>
              <a:t>No TPM, intel VT-x, etc.</a:t>
            </a:r>
          </a:p>
        </p:txBody>
      </p:sp>
      <p:sp>
        <p:nvSpPr>
          <p:cNvPr id="4" name="Slide Number Placeholder 3">
            <a:extLst>
              <a:ext uri="{FF2B5EF4-FFF2-40B4-BE49-F238E27FC236}">
                <a16:creationId xmlns:a16="http://schemas.microsoft.com/office/drawing/2014/main" id="{6261FDAD-3234-4249-B354-BBBD0CC2E7C1}"/>
              </a:ext>
            </a:extLst>
          </p:cNvPr>
          <p:cNvSpPr>
            <a:spLocks noGrp="1"/>
          </p:cNvSpPr>
          <p:nvPr>
            <p:ph type="sldNum" sz="quarter" idx="12"/>
          </p:nvPr>
        </p:nvSpPr>
        <p:spPr/>
        <p:txBody>
          <a:bodyPr/>
          <a:lstStyle/>
          <a:p>
            <a:fld id="{20319323-BF5E-4B31-9661-ECD540573574}" type="slidenum">
              <a:rPr lang="en-US" smtClean="0"/>
              <a:pPr/>
              <a:t>1</a:t>
            </a:fld>
            <a:endParaRPr lang="en-US"/>
          </a:p>
        </p:txBody>
      </p:sp>
    </p:spTree>
    <p:extLst>
      <p:ext uri="{BB962C8B-B14F-4D97-AF65-F5344CB8AC3E}">
        <p14:creationId xmlns:p14="http://schemas.microsoft.com/office/powerpoint/2010/main" val="3683060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1143000"/>
          </a:xfrm>
        </p:spPr>
        <p:txBody>
          <a:bodyPr>
            <a:noAutofit/>
          </a:bodyPr>
          <a:lstStyle/>
          <a:p>
            <a:r>
              <a:rPr lang="en-US" sz="3600" dirty="0"/>
              <a:t>Threat Model: Many machines like:</a:t>
            </a:r>
            <a:endParaRPr lang="en-US" dirty="0"/>
          </a:p>
        </p:txBody>
      </p:sp>
      <p:sp>
        <p:nvSpPr>
          <p:cNvPr id="4" name="Slide Number Placeholder 3"/>
          <p:cNvSpPr>
            <a:spLocks noGrp="1"/>
          </p:cNvSpPr>
          <p:nvPr>
            <p:ph type="sldNum" sz="quarter" idx="12"/>
          </p:nvPr>
        </p:nvSpPr>
        <p:spPr/>
        <p:txBody>
          <a:bodyPr/>
          <a:lstStyle/>
          <a:p>
            <a:fld id="{20319323-BF5E-4B31-9661-ECD540573574}" type="slidenum">
              <a:rPr lang="en-US" smtClean="0"/>
              <a:pPr/>
              <a:t>2</a:t>
            </a:fld>
            <a:endParaRPr lang="en-US"/>
          </a:p>
        </p:txBody>
      </p:sp>
      <p:sp>
        <p:nvSpPr>
          <p:cNvPr id="5" name="Rounded Rectangle 4"/>
          <p:cNvSpPr/>
          <p:nvPr/>
        </p:nvSpPr>
        <p:spPr bwMode="auto">
          <a:xfrm>
            <a:off x="1219200" y="1981200"/>
            <a:ext cx="6781800" cy="4419600"/>
          </a:xfrm>
          <a:prstGeom prst="roundRect">
            <a:avLst>
              <a:gd name="adj" fmla="val 3962"/>
            </a:avLst>
          </a:prstGeom>
          <a:solidFill>
            <a:schemeClr val="accent1"/>
          </a:solidFill>
          <a:ln w="19050" cap="flat" cmpd="sng" algn="ctr">
            <a:solidFill>
              <a:schemeClr val="accent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90000"/>
              </a:lnSpc>
              <a:spcBef>
                <a:spcPct val="0"/>
              </a:spcBef>
              <a:spcAft>
                <a:spcPct val="0"/>
              </a:spcAft>
              <a:buClrTx/>
              <a:buSzTx/>
              <a:buFontTx/>
              <a:buNone/>
              <a:tabLst/>
            </a:pPr>
            <a:endParaRPr kumimoji="0" lang="en-US" sz="2400" i="0" u="none" strike="noStrike" cap="none" normalizeH="0" baseline="0" dirty="0" err="1">
              <a:ln>
                <a:noFill/>
              </a:ln>
              <a:effectLst/>
              <a:latin typeface="+mn-lt"/>
            </a:endParaRPr>
          </a:p>
        </p:txBody>
      </p:sp>
      <p:cxnSp>
        <p:nvCxnSpPr>
          <p:cNvPr id="6" name="Straight Connector 5"/>
          <p:cNvCxnSpPr/>
          <p:nvPr/>
        </p:nvCxnSpPr>
        <p:spPr bwMode="auto">
          <a:xfrm>
            <a:off x="1219200" y="3886200"/>
            <a:ext cx="6781800" cy="0"/>
          </a:xfrm>
          <a:prstGeom prst="line">
            <a:avLst/>
          </a:prstGeom>
          <a:solidFill>
            <a:schemeClr val="accent1"/>
          </a:solidFill>
          <a:ln w="12700" cap="flat" cmpd="sng" algn="ctr">
            <a:solidFill>
              <a:schemeClr val="tx1"/>
            </a:solidFill>
            <a:prstDash val="solid"/>
            <a:round/>
            <a:headEnd type="none" w="med" len="med"/>
            <a:tailEnd type="none" w="med" len="med"/>
          </a:ln>
          <a:effectLst/>
        </p:spPr>
      </p:cxnSp>
      <p:sp>
        <p:nvSpPr>
          <p:cNvPr id="7" name="Rounded Rectangle 6"/>
          <p:cNvSpPr/>
          <p:nvPr/>
        </p:nvSpPr>
        <p:spPr bwMode="auto">
          <a:xfrm>
            <a:off x="2133600" y="2133600"/>
            <a:ext cx="1371600" cy="1447800"/>
          </a:xfrm>
          <a:prstGeom prst="roundRect">
            <a:avLst/>
          </a:prstGeom>
          <a:solidFill>
            <a:srgbClr val="FFFF00"/>
          </a:solidFill>
          <a:ln w="19050" cap="flat" cmpd="sng" algn="ctr">
            <a:solidFill>
              <a:schemeClr val="bg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90000"/>
              </a:lnSpc>
              <a:spcBef>
                <a:spcPct val="0"/>
              </a:spcBef>
              <a:spcAft>
                <a:spcPct val="0"/>
              </a:spcAft>
              <a:buClrTx/>
              <a:buSzTx/>
              <a:buFontTx/>
              <a:buNone/>
              <a:tabLst/>
            </a:pPr>
            <a:endParaRPr kumimoji="0" lang="en-US" sz="1700" b="1" i="0" u="none" strike="noStrike" cap="none" normalizeH="0" baseline="0" dirty="0">
              <a:ln>
                <a:noFill/>
              </a:ln>
              <a:effectLst/>
              <a:latin typeface="+mn-lt"/>
            </a:endParaRPr>
          </a:p>
          <a:p>
            <a:pPr marL="0" marR="0" indent="0" algn="ctr" defTabSz="914400" rtl="0" eaLnBrk="1" fontAlgn="base" latinLnBrk="0" hangingPunct="1">
              <a:lnSpc>
                <a:spcPct val="90000"/>
              </a:lnSpc>
              <a:spcBef>
                <a:spcPct val="0"/>
              </a:spcBef>
              <a:spcAft>
                <a:spcPct val="0"/>
              </a:spcAft>
              <a:buClrTx/>
              <a:buSzTx/>
              <a:buFontTx/>
              <a:buNone/>
              <a:tabLst/>
            </a:pPr>
            <a:r>
              <a:rPr kumimoji="0" lang="en-US" sz="2200" b="1" i="0" u="none" strike="noStrike" cap="none" normalizeH="0" baseline="0" dirty="0">
                <a:ln>
                  <a:noFill/>
                </a:ln>
                <a:effectLst/>
                <a:latin typeface="+mn-lt"/>
              </a:rPr>
              <a:t>App#1</a:t>
            </a:r>
          </a:p>
        </p:txBody>
      </p:sp>
      <p:sp>
        <p:nvSpPr>
          <p:cNvPr id="8" name="Rounded Rectangle 7"/>
          <p:cNvSpPr/>
          <p:nvPr/>
        </p:nvSpPr>
        <p:spPr bwMode="auto">
          <a:xfrm>
            <a:off x="2819400" y="4038600"/>
            <a:ext cx="3657600" cy="838200"/>
          </a:xfrm>
          <a:prstGeom prst="roundRect">
            <a:avLst/>
          </a:prstGeom>
          <a:solidFill>
            <a:srgbClr val="00B050"/>
          </a:solidFill>
          <a:ln w="19050" cap="flat" cmpd="sng" algn="ctr">
            <a:solidFill>
              <a:schemeClr val="bg2"/>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90000"/>
              </a:lnSpc>
              <a:spcBef>
                <a:spcPct val="0"/>
              </a:spcBef>
              <a:spcAft>
                <a:spcPct val="0"/>
              </a:spcAft>
              <a:buClrTx/>
              <a:buSzTx/>
              <a:buFontTx/>
              <a:buNone/>
              <a:tabLst/>
            </a:pPr>
            <a:r>
              <a:rPr kumimoji="0" lang="en-US" sz="2400" b="1" i="0" u="none" strike="noStrike" cap="none" normalizeH="0" baseline="0" dirty="0">
                <a:ln>
                  <a:noFill/>
                </a:ln>
                <a:solidFill>
                  <a:schemeClr val="bg1"/>
                </a:solidFill>
                <a:effectLst/>
                <a:latin typeface="+mn-lt"/>
              </a:rPr>
              <a:t>Operating System</a:t>
            </a:r>
          </a:p>
        </p:txBody>
      </p:sp>
      <p:sp>
        <p:nvSpPr>
          <p:cNvPr id="9" name="TextBox 8"/>
          <p:cNvSpPr txBox="1"/>
          <p:nvPr/>
        </p:nvSpPr>
        <p:spPr bwMode="ltGray">
          <a:xfrm>
            <a:off x="4038600" y="2590800"/>
            <a:ext cx="533400" cy="914400"/>
          </a:xfrm>
          <a:prstGeom prst="rect">
            <a:avLst/>
          </a:prstGeom>
          <a:noFill/>
          <a:ln w="9525">
            <a:noFill/>
            <a:miter lim="800000"/>
            <a:headEnd/>
            <a:tailEnd/>
          </a:ln>
        </p:spPr>
        <p:txBody>
          <a:bodyPr wrap="none" lIns="91419" tIns="45710" rIns="91419" bIns="45710" rtlCol="0" anchor="t" anchorCtr="0">
            <a:noAutofit/>
          </a:bodyPr>
          <a:lstStyle/>
          <a:p>
            <a:pPr>
              <a:lnSpc>
                <a:spcPct val="90000"/>
              </a:lnSpc>
              <a:spcBef>
                <a:spcPts val="0"/>
              </a:spcBef>
              <a:spcAft>
                <a:spcPts val="800"/>
              </a:spcAft>
            </a:pPr>
            <a:r>
              <a:rPr lang="en-US" sz="3200" dirty="0">
                <a:solidFill>
                  <a:schemeClr val="bg1"/>
                </a:solidFill>
                <a:latin typeface="Calibri" pitchFamily="34" charset="0"/>
              </a:rPr>
              <a:t>….</a:t>
            </a:r>
          </a:p>
        </p:txBody>
      </p:sp>
      <p:sp>
        <p:nvSpPr>
          <p:cNvPr id="10" name="Rounded Rectangle 9"/>
          <p:cNvSpPr/>
          <p:nvPr/>
        </p:nvSpPr>
        <p:spPr bwMode="auto">
          <a:xfrm>
            <a:off x="5410200" y="2133600"/>
            <a:ext cx="1371600" cy="1447800"/>
          </a:xfrm>
          <a:prstGeom prst="roundRect">
            <a:avLst/>
          </a:prstGeom>
          <a:solidFill>
            <a:srgbClr val="FFFF00"/>
          </a:solidFill>
          <a:ln w="19050" cap="flat" cmpd="sng" algn="ctr">
            <a:solidFill>
              <a:schemeClr val="bg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90000"/>
              </a:lnSpc>
              <a:spcBef>
                <a:spcPct val="0"/>
              </a:spcBef>
              <a:spcAft>
                <a:spcPct val="0"/>
              </a:spcAft>
              <a:buClrTx/>
              <a:buSzTx/>
              <a:buFontTx/>
              <a:buNone/>
              <a:tabLst/>
            </a:pPr>
            <a:endParaRPr kumimoji="0" lang="en-US" sz="1700" b="1" i="0" u="none" strike="noStrike" cap="none" normalizeH="0" baseline="0" dirty="0">
              <a:ln>
                <a:noFill/>
              </a:ln>
              <a:solidFill>
                <a:schemeClr val="bg1"/>
              </a:solidFill>
              <a:effectLst/>
              <a:latin typeface="+mn-lt"/>
            </a:endParaRPr>
          </a:p>
          <a:p>
            <a:pPr marL="0" marR="0" indent="0" algn="ctr" defTabSz="914400" rtl="0" eaLnBrk="1" fontAlgn="base" latinLnBrk="0" hangingPunct="1">
              <a:lnSpc>
                <a:spcPct val="90000"/>
              </a:lnSpc>
              <a:spcBef>
                <a:spcPct val="0"/>
              </a:spcBef>
              <a:spcAft>
                <a:spcPct val="0"/>
              </a:spcAft>
              <a:buClrTx/>
              <a:buSzTx/>
              <a:buFontTx/>
              <a:buNone/>
              <a:tabLst/>
            </a:pPr>
            <a:r>
              <a:rPr kumimoji="0" lang="en-US" sz="2200" b="1" i="0" u="none" strike="noStrike" cap="none" normalizeH="0" baseline="0" dirty="0" err="1">
                <a:ln>
                  <a:noFill/>
                </a:ln>
                <a:effectLst/>
                <a:latin typeface="+mn-lt"/>
              </a:rPr>
              <a:t>App#N</a:t>
            </a:r>
            <a:endParaRPr kumimoji="0" lang="en-US" sz="2200" b="1" i="0" u="none" strike="noStrike" cap="none" normalizeH="0" baseline="0" dirty="0">
              <a:ln>
                <a:noFill/>
              </a:ln>
              <a:effectLst/>
              <a:latin typeface="+mn-lt"/>
            </a:endParaRPr>
          </a:p>
        </p:txBody>
      </p:sp>
      <p:sp>
        <p:nvSpPr>
          <p:cNvPr id="14" name="Rounded Rectangle 13"/>
          <p:cNvSpPr/>
          <p:nvPr/>
        </p:nvSpPr>
        <p:spPr bwMode="auto">
          <a:xfrm>
            <a:off x="2819400" y="4876800"/>
            <a:ext cx="3657600" cy="457200"/>
          </a:xfrm>
          <a:prstGeom prst="roundRect">
            <a:avLst/>
          </a:prstGeom>
          <a:solidFill>
            <a:srgbClr val="00B050"/>
          </a:solidFill>
          <a:ln w="19050" cap="flat" cmpd="sng" algn="ctr">
            <a:solidFill>
              <a:schemeClr val="bg2"/>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90000"/>
              </a:lnSpc>
              <a:spcBef>
                <a:spcPct val="0"/>
              </a:spcBef>
              <a:spcAft>
                <a:spcPct val="0"/>
              </a:spcAft>
              <a:buClrTx/>
              <a:buSzTx/>
              <a:buFontTx/>
              <a:buNone/>
              <a:tabLst/>
            </a:pPr>
            <a:r>
              <a:rPr kumimoji="0" lang="en-US" sz="2400" b="1" i="0" u="none" strike="noStrike" cap="none" normalizeH="0" baseline="0" dirty="0">
                <a:ln>
                  <a:noFill/>
                </a:ln>
                <a:solidFill>
                  <a:schemeClr val="bg1"/>
                </a:solidFill>
                <a:effectLst/>
                <a:latin typeface="+mn-lt"/>
              </a:rPr>
              <a:t>Kernel Modul</a:t>
            </a:r>
            <a:r>
              <a:rPr lang="en-US" sz="2400" b="1" dirty="0">
                <a:solidFill>
                  <a:schemeClr val="bg1"/>
                </a:solidFill>
              </a:rPr>
              <a:t>e#</a:t>
            </a:r>
            <a:r>
              <a:rPr kumimoji="0" lang="en-US" sz="2400" b="1" i="0" u="none" strike="noStrike" cap="none" normalizeH="0" baseline="0" dirty="0">
                <a:ln>
                  <a:noFill/>
                </a:ln>
                <a:solidFill>
                  <a:schemeClr val="bg1"/>
                </a:solidFill>
                <a:effectLst/>
                <a:latin typeface="+mn-lt"/>
              </a:rPr>
              <a:t>1</a:t>
            </a:r>
          </a:p>
        </p:txBody>
      </p:sp>
      <p:sp>
        <p:nvSpPr>
          <p:cNvPr id="16" name="Rounded Rectangle 15"/>
          <p:cNvSpPr/>
          <p:nvPr/>
        </p:nvSpPr>
        <p:spPr bwMode="auto">
          <a:xfrm>
            <a:off x="2819400" y="5638800"/>
            <a:ext cx="3657600" cy="609600"/>
          </a:xfrm>
          <a:prstGeom prst="roundRect">
            <a:avLst/>
          </a:prstGeom>
          <a:solidFill>
            <a:srgbClr val="00B050"/>
          </a:solidFill>
          <a:ln w="19050" cap="flat" cmpd="sng" algn="ctr">
            <a:solidFill>
              <a:schemeClr val="bg2"/>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90000"/>
              </a:lnSpc>
              <a:spcBef>
                <a:spcPct val="0"/>
              </a:spcBef>
              <a:spcAft>
                <a:spcPct val="0"/>
              </a:spcAft>
              <a:buClrTx/>
              <a:buSzTx/>
              <a:buFontTx/>
              <a:buNone/>
              <a:tabLst/>
            </a:pPr>
            <a:r>
              <a:rPr kumimoji="0" lang="en-US" sz="2400" b="1" i="0" u="none" strike="noStrike" cap="none" normalizeH="0" baseline="0" dirty="0">
                <a:ln>
                  <a:noFill/>
                </a:ln>
                <a:solidFill>
                  <a:schemeClr val="bg1"/>
                </a:solidFill>
                <a:effectLst/>
                <a:latin typeface="+mn-lt"/>
              </a:rPr>
              <a:t>Kernel </a:t>
            </a:r>
            <a:r>
              <a:rPr kumimoji="0" lang="en-US" sz="2400" b="1" i="0" u="none" strike="noStrike" cap="none" normalizeH="0" baseline="0" dirty="0" err="1">
                <a:ln>
                  <a:noFill/>
                </a:ln>
                <a:solidFill>
                  <a:schemeClr val="bg1"/>
                </a:solidFill>
                <a:effectLst/>
                <a:latin typeface="+mn-lt"/>
              </a:rPr>
              <a:t>Modul</a:t>
            </a:r>
            <a:r>
              <a:rPr lang="en-US" sz="2400" b="1" dirty="0" err="1">
                <a:solidFill>
                  <a:schemeClr val="bg1"/>
                </a:solidFill>
              </a:rPr>
              <a:t>e#M</a:t>
            </a:r>
            <a:endParaRPr kumimoji="0" lang="en-US" sz="2400" b="1" i="0" u="none" strike="noStrike" cap="none" normalizeH="0" baseline="0" dirty="0">
              <a:ln>
                <a:noFill/>
              </a:ln>
              <a:solidFill>
                <a:schemeClr val="bg1"/>
              </a:solidFill>
              <a:effectLst/>
              <a:latin typeface="+mn-lt"/>
            </a:endParaRPr>
          </a:p>
        </p:txBody>
      </p:sp>
      <p:sp>
        <p:nvSpPr>
          <p:cNvPr id="19" name="TextBox 18"/>
          <p:cNvSpPr txBox="1"/>
          <p:nvPr/>
        </p:nvSpPr>
        <p:spPr bwMode="ltGray">
          <a:xfrm rot="5400000">
            <a:off x="3924300" y="4991100"/>
            <a:ext cx="533400" cy="914400"/>
          </a:xfrm>
          <a:prstGeom prst="rect">
            <a:avLst/>
          </a:prstGeom>
          <a:noFill/>
          <a:ln w="9525">
            <a:noFill/>
            <a:miter lim="800000"/>
            <a:headEnd/>
            <a:tailEnd/>
          </a:ln>
        </p:spPr>
        <p:txBody>
          <a:bodyPr wrap="none" lIns="91419" tIns="45710" rIns="91419" bIns="45710" rtlCol="0" anchor="t" anchorCtr="0">
            <a:noAutofit/>
          </a:bodyPr>
          <a:lstStyle/>
          <a:p>
            <a:pPr>
              <a:lnSpc>
                <a:spcPct val="90000"/>
              </a:lnSpc>
              <a:spcBef>
                <a:spcPts val="0"/>
              </a:spcBef>
              <a:spcAft>
                <a:spcPts val="800"/>
              </a:spcAft>
            </a:pPr>
            <a:r>
              <a:rPr lang="en-US" sz="3200" dirty="0">
                <a:solidFill>
                  <a:schemeClr val="bg1"/>
                </a:solidFill>
                <a:latin typeface="Calibri" pitchFamily="34" charset="0"/>
              </a:rPr>
              <a:t>….</a:t>
            </a:r>
          </a:p>
        </p:txBody>
      </p:sp>
      <p:sp>
        <p:nvSpPr>
          <p:cNvPr id="20" name="TextBox 19"/>
          <p:cNvSpPr txBox="1"/>
          <p:nvPr/>
        </p:nvSpPr>
        <p:spPr>
          <a:xfrm>
            <a:off x="1219200" y="3886200"/>
            <a:ext cx="1007840" cy="461665"/>
          </a:xfrm>
          <a:prstGeom prst="rect">
            <a:avLst/>
          </a:prstGeom>
          <a:noFill/>
        </p:spPr>
        <p:txBody>
          <a:bodyPr wrap="none" rtlCol="0">
            <a:spAutoFit/>
          </a:bodyPr>
          <a:lstStyle/>
          <a:p>
            <a:r>
              <a:rPr lang="en-US" sz="2400" b="1" dirty="0"/>
              <a:t>Kernel</a:t>
            </a:r>
          </a:p>
        </p:txBody>
      </p:sp>
      <p:sp>
        <p:nvSpPr>
          <p:cNvPr id="21" name="TextBox 20"/>
          <p:cNvSpPr txBox="1"/>
          <p:nvPr/>
        </p:nvSpPr>
        <p:spPr>
          <a:xfrm>
            <a:off x="1219200" y="3429000"/>
            <a:ext cx="772969" cy="461665"/>
          </a:xfrm>
          <a:prstGeom prst="rect">
            <a:avLst/>
          </a:prstGeom>
          <a:noFill/>
        </p:spPr>
        <p:txBody>
          <a:bodyPr wrap="none" rtlCol="0">
            <a:spAutoFit/>
          </a:bodyPr>
          <a:lstStyle/>
          <a:p>
            <a:r>
              <a:rPr lang="en-US" sz="2400" b="1" dirty="0"/>
              <a:t>User</a:t>
            </a:r>
          </a:p>
        </p:txBody>
      </p:sp>
      <p:pic>
        <p:nvPicPr>
          <p:cNvPr id="15" name="Picture 14" descr="uglymal.jpg"/>
          <p:cNvPicPr>
            <a:picLocks noChangeAspect="1"/>
          </p:cNvPicPr>
          <p:nvPr/>
        </p:nvPicPr>
        <p:blipFill>
          <a:blip r:embed="rId2" cstate="print"/>
          <a:stretch>
            <a:fillRect/>
          </a:stretch>
        </p:blipFill>
        <p:spPr>
          <a:xfrm>
            <a:off x="5562600" y="2209800"/>
            <a:ext cx="457200" cy="533400"/>
          </a:xfrm>
          <a:prstGeom prst="rect">
            <a:avLst/>
          </a:prstGeom>
        </p:spPr>
      </p:pic>
      <p:pic>
        <p:nvPicPr>
          <p:cNvPr id="17" name="Picture 16" descr="uglymal.jpg"/>
          <p:cNvPicPr>
            <a:picLocks noChangeAspect="1"/>
          </p:cNvPicPr>
          <p:nvPr/>
        </p:nvPicPr>
        <p:blipFill>
          <a:blip r:embed="rId2" cstate="print"/>
          <a:stretch>
            <a:fillRect/>
          </a:stretch>
        </p:blipFill>
        <p:spPr>
          <a:xfrm>
            <a:off x="2971800" y="4191000"/>
            <a:ext cx="381000" cy="489857"/>
          </a:xfrm>
          <a:prstGeom prst="rect">
            <a:avLst/>
          </a:prstGeom>
        </p:spPr>
      </p:pic>
      <p:pic>
        <p:nvPicPr>
          <p:cNvPr id="18" name="Picture 17" descr="uglymal.jpg"/>
          <p:cNvPicPr>
            <a:picLocks noChangeAspect="1"/>
          </p:cNvPicPr>
          <p:nvPr/>
        </p:nvPicPr>
        <p:blipFill>
          <a:blip r:embed="rId2" cstate="print"/>
          <a:stretch>
            <a:fillRect/>
          </a:stretch>
        </p:blipFill>
        <p:spPr>
          <a:xfrm>
            <a:off x="2971800" y="5791200"/>
            <a:ext cx="381000" cy="381000"/>
          </a:xfrm>
          <a:prstGeom prst="rect">
            <a:avLst/>
          </a:prstGeom>
        </p:spPr>
      </p:pic>
    </p:spTree>
    <p:extLst>
      <p:ext uri="{BB962C8B-B14F-4D97-AF65-F5344CB8AC3E}">
        <p14:creationId xmlns:p14="http://schemas.microsoft.com/office/powerpoint/2010/main" val="1285498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Threat Model</a:t>
            </a:r>
          </a:p>
        </p:txBody>
      </p:sp>
      <p:sp>
        <p:nvSpPr>
          <p:cNvPr id="3" name="Content Placeholder 2"/>
          <p:cNvSpPr>
            <a:spLocks noGrp="1"/>
          </p:cNvSpPr>
          <p:nvPr>
            <p:ph idx="1"/>
          </p:nvPr>
        </p:nvSpPr>
        <p:spPr/>
        <p:txBody>
          <a:bodyPr>
            <a:normAutofit/>
          </a:bodyPr>
          <a:lstStyle/>
          <a:p>
            <a:pPr>
              <a:spcBef>
                <a:spcPts val="0"/>
              </a:spcBef>
              <a:spcAft>
                <a:spcPts val="800"/>
              </a:spcAft>
            </a:pPr>
            <a:r>
              <a:rPr lang="en-US" dirty="0">
                <a:cs typeface="Helvetica" pitchFamily="34" charset="0"/>
              </a:rPr>
              <a:t>Monitored app / OS may be kernel- or user-mode</a:t>
            </a:r>
          </a:p>
          <a:p>
            <a:pPr lvl="1">
              <a:spcBef>
                <a:spcPts val="0"/>
              </a:spcBef>
              <a:spcAft>
                <a:spcPts val="800"/>
              </a:spcAft>
            </a:pPr>
            <a:r>
              <a:rPr lang="en-US" dirty="0">
                <a:cs typeface="Helvetica" pitchFamily="34" charset="0"/>
              </a:rPr>
              <a:t>OS may be on hardware, container, VM</a:t>
            </a:r>
          </a:p>
          <a:p>
            <a:pPr>
              <a:spcBef>
                <a:spcPts val="0"/>
              </a:spcBef>
              <a:spcAft>
                <a:spcPts val="800"/>
              </a:spcAft>
            </a:pPr>
            <a:r>
              <a:rPr lang="en-US" dirty="0">
                <a:cs typeface="Helvetica" pitchFamily="34" charset="0"/>
              </a:rPr>
              <a:t>System may already be under attack</a:t>
            </a:r>
          </a:p>
          <a:p>
            <a:pPr>
              <a:spcBef>
                <a:spcPts val="0"/>
              </a:spcBef>
              <a:spcAft>
                <a:spcPts val="800"/>
              </a:spcAft>
            </a:pPr>
            <a:endParaRPr lang="en-US" dirty="0">
              <a:cs typeface="Helvetica" pitchFamily="34" charset="0"/>
            </a:endParaRPr>
          </a:p>
          <a:p>
            <a:pPr>
              <a:spcBef>
                <a:spcPts val="0"/>
              </a:spcBef>
              <a:spcAft>
                <a:spcPts val="800"/>
              </a:spcAft>
            </a:pPr>
            <a:r>
              <a:rPr lang="en-US" dirty="0">
                <a:cs typeface="Helvetica" pitchFamily="34" charset="0"/>
              </a:rPr>
              <a:t>Adversary has full ongoing access to OS &amp; apps</a:t>
            </a:r>
          </a:p>
          <a:p>
            <a:pPr lvl="1">
              <a:spcBef>
                <a:spcPts val="0"/>
              </a:spcBef>
              <a:spcAft>
                <a:spcPts val="800"/>
              </a:spcAft>
            </a:pPr>
            <a:r>
              <a:rPr lang="en-US" dirty="0">
                <a:cs typeface="Helvetica" pitchFamily="34" charset="0"/>
              </a:rPr>
              <a:t>Inject code</a:t>
            </a:r>
          </a:p>
          <a:p>
            <a:pPr lvl="1">
              <a:spcBef>
                <a:spcPts val="0"/>
              </a:spcBef>
              <a:spcAft>
                <a:spcPts val="800"/>
              </a:spcAft>
            </a:pPr>
            <a:r>
              <a:rPr lang="en-US" dirty="0">
                <a:cs typeface="Helvetica" pitchFamily="34" charset="0"/>
              </a:rPr>
              <a:t>Manipulate binaries on disk &amp; in memory</a:t>
            </a:r>
          </a:p>
          <a:p>
            <a:pPr lvl="1">
              <a:spcBef>
                <a:spcPts val="0"/>
              </a:spcBef>
              <a:spcAft>
                <a:spcPts val="800"/>
              </a:spcAft>
            </a:pPr>
            <a:r>
              <a:rPr lang="en-US" dirty="0">
                <a:cs typeface="Helvetica" pitchFamily="34" charset="0"/>
              </a:rPr>
              <a:t>Obtain higher privilege level: Root, ..</a:t>
            </a:r>
          </a:p>
          <a:p>
            <a:pPr lvl="1">
              <a:spcBef>
                <a:spcPts val="0"/>
              </a:spcBef>
              <a:spcAft>
                <a:spcPts val="800"/>
              </a:spcAft>
            </a:pPr>
            <a:r>
              <a:rPr lang="en-US" dirty="0">
                <a:cs typeface="Helvetica" pitchFamily="34" charset="0"/>
              </a:rPr>
              <a:t>Hook sys call table, overwrite code &amp; read-only data</a:t>
            </a:r>
          </a:p>
        </p:txBody>
      </p:sp>
      <p:sp>
        <p:nvSpPr>
          <p:cNvPr id="4" name="Slide Number Placeholder 3"/>
          <p:cNvSpPr>
            <a:spLocks noGrp="1"/>
          </p:cNvSpPr>
          <p:nvPr>
            <p:ph type="sldNum" sz="quarter" idx="12"/>
          </p:nvPr>
        </p:nvSpPr>
        <p:spPr/>
        <p:txBody>
          <a:bodyPr/>
          <a:lstStyle/>
          <a:p>
            <a:fld id="{20319323-BF5E-4B31-9661-ECD540573574}" type="slidenum">
              <a:rPr lang="en-US" smtClean="0"/>
              <a:pPr/>
              <a:t>3</a:t>
            </a:fld>
            <a:endParaRPr lang="en-US"/>
          </a:p>
        </p:txBody>
      </p:sp>
    </p:spTree>
    <p:extLst>
      <p:ext uri="{BB962C8B-B14F-4D97-AF65-F5344CB8AC3E}">
        <p14:creationId xmlns:p14="http://schemas.microsoft.com/office/powerpoint/2010/main" val="1700927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RAI Setup</a:t>
            </a:r>
          </a:p>
        </p:txBody>
      </p:sp>
      <p:sp>
        <p:nvSpPr>
          <p:cNvPr id="4" name="Slide Number Placeholder 3"/>
          <p:cNvSpPr>
            <a:spLocks noGrp="1"/>
          </p:cNvSpPr>
          <p:nvPr>
            <p:ph type="sldNum" sz="quarter" idx="12"/>
          </p:nvPr>
        </p:nvSpPr>
        <p:spPr/>
        <p:txBody>
          <a:bodyPr/>
          <a:lstStyle/>
          <a:p>
            <a:fld id="{20319323-BF5E-4B31-9661-ECD540573574}" type="slidenum">
              <a:rPr lang="en-US" smtClean="0"/>
              <a:pPr/>
              <a:t>4</a:t>
            </a:fld>
            <a:endParaRPr lang="en-US"/>
          </a:p>
        </p:txBody>
      </p:sp>
      <p:sp>
        <p:nvSpPr>
          <p:cNvPr id="5" name="Rounded Rectangle 4"/>
          <p:cNvSpPr/>
          <p:nvPr/>
        </p:nvSpPr>
        <p:spPr>
          <a:xfrm>
            <a:off x="1219200" y="1676400"/>
            <a:ext cx="1981200" cy="1676400"/>
          </a:xfrm>
          <a:prstGeom prst="roundRect">
            <a:avLst>
              <a:gd name="adj" fmla="val 768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latin typeface="Helvetica" pitchFamily="34" charset="0"/>
            </a:endParaRPr>
          </a:p>
        </p:txBody>
      </p:sp>
      <p:sp>
        <p:nvSpPr>
          <p:cNvPr id="6" name="TextBox 5"/>
          <p:cNvSpPr txBox="1"/>
          <p:nvPr/>
        </p:nvSpPr>
        <p:spPr>
          <a:xfrm>
            <a:off x="1981200" y="1752600"/>
            <a:ext cx="459638" cy="307777"/>
          </a:xfrm>
          <a:prstGeom prst="rect">
            <a:avLst/>
          </a:prstGeom>
          <a:noFill/>
        </p:spPr>
        <p:txBody>
          <a:bodyPr wrap="square" rtlCol="0">
            <a:spAutoFit/>
          </a:bodyPr>
          <a:lstStyle/>
          <a:p>
            <a:pPr algn="ctr"/>
            <a:r>
              <a:rPr lang="en-US" sz="1400" dirty="0">
                <a:latin typeface="Helvetica" pitchFamily="34" charset="0"/>
              </a:rPr>
              <a:t>....</a:t>
            </a:r>
          </a:p>
        </p:txBody>
      </p:sp>
      <p:sp>
        <p:nvSpPr>
          <p:cNvPr id="7" name="TextBox 6"/>
          <p:cNvSpPr txBox="1"/>
          <p:nvPr/>
        </p:nvSpPr>
        <p:spPr>
          <a:xfrm>
            <a:off x="1066800" y="2133600"/>
            <a:ext cx="2286000" cy="307777"/>
          </a:xfrm>
          <a:prstGeom prst="rect">
            <a:avLst/>
          </a:prstGeom>
          <a:noFill/>
          <a:ln w="25400">
            <a:noFill/>
          </a:ln>
        </p:spPr>
        <p:txBody>
          <a:bodyPr wrap="square" rtlCol="0">
            <a:spAutoFit/>
          </a:bodyPr>
          <a:lstStyle/>
          <a:p>
            <a:pPr algn="ctr"/>
            <a:r>
              <a:rPr lang="en-US" sz="1400" dirty="0">
                <a:latin typeface="Helvetica" pitchFamily="34" charset="0"/>
              </a:rPr>
              <a:t>Operating system</a:t>
            </a:r>
          </a:p>
        </p:txBody>
      </p:sp>
      <p:sp>
        <p:nvSpPr>
          <p:cNvPr id="8" name="TextBox 7"/>
          <p:cNvSpPr txBox="1"/>
          <p:nvPr/>
        </p:nvSpPr>
        <p:spPr>
          <a:xfrm>
            <a:off x="1066800" y="2438400"/>
            <a:ext cx="2286000" cy="307777"/>
          </a:xfrm>
          <a:prstGeom prst="rect">
            <a:avLst/>
          </a:prstGeom>
          <a:noFill/>
          <a:ln w="25400">
            <a:noFill/>
          </a:ln>
        </p:spPr>
        <p:txBody>
          <a:bodyPr wrap="square" rtlCol="0">
            <a:spAutoFit/>
          </a:bodyPr>
          <a:lstStyle/>
          <a:p>
            <a:pPr algn="ctr"/>
            <a:r>
              <a:rPr lang="en-US" sz="1400" dirty="0">
                <a:latin typeface="Helvetica" pitchFamily="34" charset="0"/>
              </a:rPr>
              <a:t>Kernel module 1</a:t>
            </a:r>
          </a:p>
        </p:txBody>
      </p:sp>
      <p:sp>
        <p:nvSpPr>
          <p:cNvPr id="9" name="TextBox 8"/>
          <p:cNvSpPr txBox="1"/>
          <p:nvPr/>
        </p:nvSpPr>
        <p:spPr>
          <a:xfrm>
            <a:off x="1066800" y="3048000"/>
            <a:ext cx="2286000" cy="307777"/>
          </a:xfrm>
          <a:prstGeom prst="rect">
            <a:avLst/>
          </a:prstGeom>
          <a:noFill/>
          <a:ln w="25400">
            <a:noFill/>
          </a:ln>
        </p:spPr>
        <p:txBody>
          <a:bodyPr wrap="square" rtlCol="0">
            <a:spAutoFit/>
          </a:bodyPr>
          <a:lstStyle/>
          <a:p>
            <a:pPr algn="ctr"/>
            <a:r>
              <a:rPr lang="en-US" sz="1400" dirty="0">
                <a:latin typeface="Helvetica" pitchFamily="34" charset="0"/>
              </a:rPr>
              <a:t>RAI kernel module</a:t>
            </a:r>
          </a:p>
        </p:txBody>
      </p:sp>
      <p:cxnSp>
        <p:nvCxnSpPr>
          <p:cNvPr id="10" name="Straight Connector 9"/>
          <p:cNvCxnSpPr/>
          <p:nvPr/>
        </p:nvCxnSpPr>
        <p:spPr>
          <a:xfrm>
            <a:off x="1219200" y="30480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19200" y="27432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219200" y="24384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9200" y="21336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295400" y="1752600"/>
            <a:ext cx="685800" cy="307777"/>
          </a:xfrm>
          <a:prstGeom prst="rect">
            <a:avLst/>
          </a:prstGeom>
          <a:noFill/>
          <a:ln w="12700">
            <a:solidFill>
              <a:schemeClr val="tx1"/>
            </a:solidFill>
          </a:ln>
        </p:spPr>
        <p:txBody>
          <a:bodyPr wrap="square" rtlCol="0">
            <a:spAutoFit/>
          </a:bodyPr>
          <a:lstStyle/>
          <a:p>
            <a:pPr algn="ctr"/>
            <a:r>
              <a:rPr lang="en-US" sz="1400" dirty="0">
                <a:latin typeface="Helvetica" pitchFamily="34" charset="0"/>
              </a:rPr>
              <a:t>App 1</a:t>
            </a:r>
          </a:p>
        </p:txBody>
      </p:sp>
      <p:sp>
        <p:nvSpPr>
          <p:cNvPr id="15" name="TextBox 14"/>
          <p:cNvSpPr txBox="1"/>
          <p:nvPr/>
        </p:nvSpPr>
        <p:spPr>
          <a:xfrm>
            <a:off x="1732987" y="3352800"/>
            <a:ext cx="1010213" cy="307777"/>
          </a:xfrm>
          <a:prstGeom prst="rect">
            <a:avLst/>
          </a:prstGeom>
          <a:noFill/>
        </p:spPr>
        <p:txBody>
          <a:bodyPr wrap="none" rtlCol="0">
            <a:spAutoFit/>
          </a:bodyPr>
          <a:lstStyle/>
          <a:p>
            <a:r>
              <a:rPr lang="en-US" sz="1400" dirty="0">
                <a:latin typeface="Helvetica" pitchFamily="34" charset="0"/>
              </a:rPr>
              <a:t>Machine 1</a:t>
            </a:r>
          </a:p>
        </p:txBody>
      </p:sp>
      <p:sp>
        <p:nvSpPr>
          <p:cNvPr id="16" name="Cloud 15"/>
          <p:cNvSpPr/>
          <p:nvPr/>
        </p:nvSpPr>
        <p:spPr>
          <a:xfrm>
            <a:off x="3886200" y="2514600"/>
            <a:ext cx="1447800" cy="2667000"/>
          </a:xfrm>
          <a:prstGeom prst="cloud">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atin typeface="Helvetica" pitchFamily="34" charset="0"/>
            </a:endParaRPr>
          </a:p>
        </p:txBody>
      </p:sp>
      <p:sp>
        <p:nvSpPr>
          <p:cNvPr id="17" name="TextBox 16"/>
          <p:cNvSpPr txBox="1"/>
          <p:nvPr/>
        </p:nvSpPr>
        <p:spPr>
          <a:xfrm>
            <a:off x="4114800" y="3429000"/>
            <a:ext cx="1066800" cy="523220"/>
          </a:xfrm>
          <a:prstGeom prst="rect">
            <a:avLst/>
          </a:prstGeom>
          <a:noFill/>
          <a:ln w="12700">
            <a:solidFill>
              <a:schemeClr val="tx1"/>
            </a:solidFill>
          </a:ln>
        </p:spPr>
        <p:txBody>
          <a:bodyPr wrap="square" rtlCol="0">
            <a:spAutoFit/>
          </a:bodyPr>
          <a:lstStyle/>
          <a:p>
            <a:pPr algn="ctr"/>
            <a:r>
              <a:rPr lang="en-US" sz="1400" dirty="0">
                <a:latin typeface="Helvetica" pitchFamily="34" charset="0"/>
              </a:rPr>
              <a:t>RAI</a:t>
            </a:r>
          </a:p>
          <a:p>
            <a:pPr algn="ctr"/>
            <a:r>
              <a:rPr lang="en-US" sz="1400" dirty="0">
                <a:latin typeface="Helvetica" pitchFamily="34" charset="0"/>
              </a:rPr>
              <a:t>Back-end </a:t>
            </a:r>
          </a:p>
        </p:txBody>
      </p:sp>
      <p:cxnSp>
        <p:nvCxnSpPr>
          <p:cNvPr id="18" name="Straight Arrow Connector 17"/>
          <p:cNvCxnSpPr/>
          <p:nvPr/>
        </p:nvCxnSpPr>
        <p:spPr>
          <a:xfrm flipV="1">
            <a:off x="3124200" y="4038600"/>
            <a:ext cx="1295400" cy="137160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4724400" y="4038602"/>
            <a:ext cx="1295400" cy="1447798"/>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124200" y="3276600"/>
            <a:ext cx="914400" cy="38100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5181600" y="3276600"/>
            <a:ext cx="838200" cy="38100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rot="1524409">
            <a:off x="3229234" y="3102804"/>
            <a:ext cx="792205" cy="307777"/>
          </a:xfrm>
          <a:prstGeom prst="rect">
            <a:avLst/>
          </a:prstGeom>
          <a:noFill/>
        </p:spPr>
        <p:txBody>
          <a:bodyPr wrap="none" rtlCol="0">
            <a:spAutoFit/>
          </a:bodyPr>
          <a:lstStyle/>
          <a:p>
            <a:r>
              <a:rPr lang="en-US" sz="1400" dirty="0">
                <a:latin typeface="Helvetica" pitchFamily="34" charset="0"/>
              </a:rPr>
              <a:t>Hashes</a:t>
            </a:r>
          </a:p>
        </p:txBody>
      </p:sp>
      <p:sp>
        <p:nvSpPr>
          <p:cNvPr id="23" name="TextBox 22"/>
          <p:cNvSpPr txBox="1"/>
          <p:nvPr/>
        </p:nvSpPr>
        <p:spPr>
          <a:xfrm>
            <a:off x="2438400" y="1752600"/>
            <a:ext cx="685800" cy="307777"/>
          </a:xfrm>
          <a:prstGeom prst="rect">
            <a:avLst/>
          </a:prstGeom>
          <a:noFill/>
          <a:ln w="12700">
            <a:solidFill>
              <a:schemeClr val="tx1"/>
            </a:solidFill>
          </a:ln>
        </p:spPr>
        <p:txBody>
          <a:bodyPr wrap="square" rtlCol="0">
            <a:spAutoFit/>
          </a:bodyPr>
          <a:lstStyle/>
          <a:p>
            <a:pPr algn="ctr"/>
            <a:r>
              <a:rPr lang="en-US" sz="1400" dirty="0">
                <a:latin typeface="Helvetica" pitchFamily="34" charset="0"/>
              </a:rPr>
              <a:t>App N</a:t>
            </a:r>
          </a:p>
        </p:txBody>
      </p:sp>
      <p:sp>
        <p:nvSpPr>
          <p:cNvPr id="24" name="TextBox 23"/>
          <p:cNvSpPr txBox="1"/>
          <p:nvPr/>
        </p:nvSpPr>
        <p:spPr>
          <a:xfrm>
            <a:off x="1981200" y="2667000"/>
            <a:ext cx="459638" cy="307777"/>
          </a:xfrm>
          <a:prstGeom prst="rect">
            <a:avLst/>
          </a:prstGeom>
          <a:noFill/>
        </p:spPr>
        <p:txBody>
          <a:bodyPr wrap="square" rtlCol="0">
            <a:spAutoFit/>
          </a:bodyPr>
          <a:lstStyle/>
          <a:p>
            <a:pPr algn="ctr"/>
            <a:r>
              <a:rPr lang="en-US" sz="1400" dirty="0">
                <a:latin typeface="Helvetica" pitchFamily="34" charset="0"/>
              </a:rPr>
              <a:t>....</a:t>
            </a:r>
          </a:p>
        </p:txBody>
      </p:sp>
      <p:sp>
        <p:nvSpPr>
          <p:cNvPr id="25" name="Rounded Rectangle 24"/>
          <p:cNvSpPr/>
          <p:nvPr/>
        </p:nvSpPr>
        <p:spPr>
          <a:xfrm>
            <a:off x="1219200" y="3962400"/>
            <a:ext cx="1981200" cy="1676400"/>
          </a:xfrm>
          <a:prstGeom prst="roundRect">
            <a:avLst>
              <a:gd name="adj" fmla="val 768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latin typeface="Helvetica" pitchFamily="34" charset="0"/>
            </a:endParaRPr>
          </a:p>
        </p:txBody>
      </p:sp>
      <p:sp>
        <p:nvSpPr>
          <p:cNvPr id="26" name="TextBox 25"/>
          <p:cNvSpPr txBox="1"/>
          <p:nvPr/>
        </p:nvSpPr>
        <p:spPr>
          <a:xfrm>
            <a:off x="1981200" y="4038600"/>
            <a:ext cx="459638" cy="307777"/>
          </a:xfrm>
          <a:prstGeom prst="rect">
            <a:avLst/>
          </a:prstGeom>
          <a:noFill/>
        </p:spPr>
        <p:txBody>
          <a:bodyPr wrap="square" rtlCol="0">
            <a:spAutoFit/>
          </a:bodyPr>
          <a:lstStyle/>
          <a:p>
            <a:pPr algn="ctr"/>
            <a:r>
              <a:rPr lang="en-US" sz="1400" dirty="0">
                <a:latin typeface="Helvetica" pitchFamily="34" charset="0"/>
              </a:rPr>
              <a:t>....</a:t>
            </a:r>
          </a:p>
        </p:txBody>
      </p:sp>
      <p:sp>
        <p:nvSpPr>
          <p:cNvPr id="27" name="TextBox 26"/>
          <p:cNvSpPr txBox="1"/>
          <p:nvPr/>
        </p:nvSpPr>
        <p:spPr>
          <a:xfrm>
            <a:off x="1066800" y="4419600"/>
            <a:ext cx="2286000" cy="307777"/>
          </a:xfrm>
          <a:prstGeom prst="rect">
            <a:avLst/>
          </a:prstGeom>
          <a:noFill/>
          <a:ln w="25400">
            <a:noFill/>
          </a:ln>
        </p:spPr>
        <p:txBody>
          <a:bodyPr wrap="square" rtlCol="0">
            <a:spAutoFit/>
          </a:bodyPr>
          <a:lstStyle/>
          <a:p>
            <a:pPr algn="ctr"/>
            <a:r>
              <a:rPr lang="en-US" sz="1400" dirty="0">
                <a:latin typeface="Helvetica" pitchFamily="34" charset="0"/>
              </a:rPr>
              <a:t>Operating system</a:t>
            </a:r>
          </a:p>
        </p:txBody>
      </p:sp>
      <p:sp>
        <p:nvSpPr>
          <p:cNvPr id="28" name="TextBox 27"/>
          <p:cNvSpPr txBox="1"/>
          <p:nvPr/>
        </p:nvSpPr>
        <p:spPr>
          <a:xfrm>
            <a:off x="1066800" y="4724400"/>
            <a:ext cx="2286000" cy="307777"/>
          </a:xfrm>
          <a:prstGeom prst="rect">
            <a:avLst/>
          </a:prstGeom>
          <a:noFill/>
          <a:ln w="25400">
            <a:noFill/>
          </a:ln>
        </p:spPr>
        <p:txBody>
          <a:bodyPr wrap="square" rtlCol="0">
            <a:spAutoFit/>
          </a:bodyPr>
          <a:lstStyle/>
          <a:p>
            <a:pPr algn="ctr"/>
            <a:r>
              <a:rPr lang="en-US" sz="1400" dirty="0">
                <a:latin typeface="Helvetica" pitchFamily="34" charset="0"/>
              </a:rPr>
              <a:t>Kernel module 1</a:t>
            </a:r>
          </a:p>
        </p:txBody>
      </p:sp>
      <p:sp>
        <p:nvSpPr>
          <p:cNvPr id="29" name="TextBox 28"/>
          <p:cNvSpPr txBox="1"/>
          <p:nvPr/>
        </p:nvSpPr>
        <p:spPr>
          <a:xfrm>
            <a:off x="1066800" y="5334000"/>
            <a:ext cx="2286000" cy="307777"/>
          </a:xfrm>
          <a:prstGeom prst="rect">
            <a:avLst/>
          </a:prstGeom>
          <a:noFill/>
          <a:ln w="25400">
            <a:noFill/>
          </a:ln>
        </p:spPr>
        <p:txBody>
          <a:bodyPr wrap="square" rtlCol="0">
            <a:spAutoFit/>
          </a:bodyPr>
          <a:lstStyle/>
          <a:p>
            <a:pPr algn="ctr"/>
            <a:r>
              <a:rPr lang="en-US" sz="1400" dirty="0">
                <a:latin typeface="Helvetica" pitchFamily="34" charset="0"/>
              </a:rPr>
              <a:t>RAI kernel module</a:t>
            </a:r>
          </a:p>
        </p:txBody>
      </p:sp>
      <p:cxnSp>
        <p:nvCxnSpPr>
          <p:cNvPr id="30" name="Straight Connector 29"/>
          <p:cNvCxnSpPr/>
          <p:nvPr/>
        </p:nvCxnSpPr>
        <p:spPr>
          <a:xfrm>
            <a:off x="1219200" y="53340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219200" y="50292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1219200" y="47244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219200" y="44196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295400" y="4038600"/>
            <a:ext cx="685800" cy="307777"/>
          </a:xfrm>
          <a:prstGeom prst="rect">
            <a:avLst/>
          </a:prstGeom>
          <a:noFill/>
          <a:ln w="12700">
            <a:solidFill>
              <a:schemeClr val="tx1"/>
            </a:solidFill>
          </a:ln>
        </p:spPr>
        <p:txBody>
          <a:bodyPr wrap="square" rtlCol="0">
            <a:spAutoFit/>
          </a:bodyPr>
          <a:lstStyle/>
          <a:p>
            <a:pPr algn="ctr"/>
            <a:r>
              <a:rPr lang="en-US" sz="1400" dirty="0">
                <a:latin typeface="Helvetica" pitchFamily="34" charset="0"/>
              </a:rPr>
              <a:t>App 1</a:t>
            </a:r>
          </a:p>
        </p:txBody>
      </p:sp>
      <p:sp>
        <p:nvSpPr>
          <p:cNvPr id="35" name="TextBox 34"/>
          <p:cNvSpPr txBox="1"/>
          <p:nvPr/>
        </p:nvSpPr>
        <p:spPr>
          <a:xfrm>
            <a:off x="1732987" y="5638800"/>
            <a:ext cx="1010213" cy="307777"/>
          </a:xfrm>
          <a:prstGeom prst="rect">
            <a:avLst/>
          </a:prstGeom>
          <a:noFill/>
        </p:spPr>
        <p:txBody>
          <a:bodyPr wrap="none" rtlCol="0">
            <a:spAutoFit/>
          </a:bodyPr>
          <a:lstStyle/>
          <a:p>
            <a:r>
              <a:rPr lang="en-US" sz="1400" dirty="0">
                <a:latin typeface="Helvetica" pitchFamily="34" charset="0"/>
              </a:rPr>
              <a:t>Machine 2</a:t>
            </a:r>
          </a:p>
        </p:txBody>
      </p:sp>
      <p:sp>
        <p:nvSpPr>
          <p:cNvPr id="36" name="TextBox 35"/>
          <p:cNvSpPr txBox="1"/>
          <p:nvPr/>
        </p:nvSpPr>
        <p:spPr>
          <a:xfrm>
            <a:off x="2438400" y="4038600"/>
            <a:ext cx="685800" cy="307777"/>
          </a:xfrm>
          <a:prstGeom prst="rect">
            <a:avLst/>
          </a:prstGeom>
          <a:noFill/>
          <a:ln w="12700">
            <a:solidFill>
              <a:schemeClr val="tx1"/>
            </a:solidFill>
          </a:ln>
        </p:spPr>
        <p:txBody>
          <a:bodyPr wrap="square" rtlCol="0">
            <a:spAutoFit/>
          </a:bodyPr>
          <a:lstStyle/>
          <a:p>
            <a:pPr algn="ctr"/>
            <a:r>
              <a:rPr lang="en-US" sz="1400" dirty="0">
                <a:latin typeface="Helvetica" pitchFamily="34" charset="0"/>
              </a:rPr>
              <a:t>App N</a:t>
            </a:r>
          </a:p>
        </p:txBody>
      </p:sp>
      <p:sp>
        <p:nvSpPr>
          <p:cNvPr id="37" name="TextBox 36"/>
          <p:cNvSpPr txBox="1"/>
          <p:nvPr/>
        </p:nvSpPr>
        <p:spPr>
          <a:xfrm>
            <a:off x="1981200" y="4953000"/>
            <a:ext cx="459638" cy="307777"/>
          </a:xfrm>
          <a:prstGeom prst="rect">
            <a:avLst/>
          </a:prstGeom>
          <a:noFill/>
        </p:spPr>
        <p:txBody>
          <a:bodyPr wrap="square" rtlCol="0">
            <a:spAutoFit/>
          </a:bodyPr>
          <a:lstStyle/>
          <a:p>
            <a:pPr algn="ctr"/>
            <a:r>
              <a:rPr lang="en-US" sz="1400" dirty="0">
                <a:latin typeface="Helvetica" pitchFamily="34" charset="0"/>
              </a:rPr>
              <a:t>....</a:t>
            </a:r>
          </a:p>
        </p:txBody>
      </p:sp>
      <p:sp>
        <p:nvSpPr>
          <p:cNvPr id="38" name="Rounded Rectangle 37"/>
          <p:cNvSpPr/>
          <p:nvPr/>
        </p:nvSpPr>
        <p:spPr>
          <a:xfrm>
            <a:off x="5943600" y="3962400"/>
            <a:ext cx="1981200" cy="1676400"/>
          </a:xfrm>
          <a:prstGeom prst="roundRect">
            <a:avLst>
              <a:gd name="adj" fmla="val 768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latin typeface="Helvetica" pitchFamily="34" charset="0"/>
            </a:endParaRPr>
          </a:p>
        </p:txBody>
      </p:sp>
      <p:sp>
        <p:nvSpPr>
          <p:cNvPr id="39" name="TextBox 38"/>
          <p:cNvSpPr txBox="1"/>
          <p:nvPr/>
        </p:nvSpPr>
        <p:spPr>
          <a:xfrm>
            <a:off x="6705600" y="4038600"/>
            <a:ext cx="459638" cy="307777"/>
          </a:xfrm>
          <a:prstGeom prst="rect">
            <a:avLst/>
          </a:prstGeom>
          <a:noFill/>
        </p:spPr>
        <p:txBody>
          <a:bodyPr wrap="square" rtlCol="0">
            <a:spAutoFit/>
          </a:bodyPr>
          <a:lstStyle/>
          <a:p>
            <a:pPr algn="ctr"/>
            <a:r>
              <a:rPr lang="en-US" sz="1400" dirty="0">
                <a:latin typeface="Helvetica" pitchFamily="34" charset="0"/>
              </a:rPr>
              <a:t>....</a:t>
            </a:r>
          </a:p>
        </p:txBody>
      </p:sp>
      <p:sp>
        <p:nvSpPr>
          <p:cNvPr id="40" name="TextBox 39"/>
          <p:cNvSpPr txBox="1"/>
          <p:nvPr/>
        </p:nvSpPr>
        <p:spPr>
          <a:xfrm>
            <a:off x="5791200" y="4419600"/>
            <a:ext cx="2286000" cy="307777"/>
          </a:xfrm>
          <a:prstGeom prst="rect">
            <a:avLst/>
          </a:prstGeom>
          <a:noFill/>
          <a:ln w="25400">
            <a:noFill/>
          </a:ln>
        </p:spPr>
        <p:txBody>
          <a:bodyPr wrap="square" rtlCol="0">
            <a:spAutoFit/>
          </a:bodyPr>
          <a:lstStyle/>
          <a:p>
            <a:pPr algn="ctr"/>
            <a:r>
              <a:rPr lang="en-US" sz="1400" dirty="0">
                <a:latin typeface="Helvetica" pitchFamily="34" charset="0"/>
              </a:rPr>
              <a:t>Operating system</a:t>
            </a:r>
          </a:p>
        </p:txBody>
      </p:sp>
      <p:sp>
        <p:nvSpPr>
          <p:cNvPr id="41" name="TextBox 40"/>
          <p:cNvSpPr txBox="1"/>
          <p:nvPr/>
        </p:nvSpPr>
        <p:spPr>
          <a:xfrm>
            <a:off x="5791200" y="4724400"/>
            <a:ext cx="2286000" cy="307777"/>
          </a:xfrm>
          <a:prstGeom prst="rect">
            <a:avLst/>
          </a:prstGeom>
          <a:noFill/>
          <a:ln w="25400">
            <a:noFill/>
          </a:ln>
        </p:spPr>
        <p:txBody>
          <a:bodyPr wrap="square" rtlCol="0">
            <a:spAutoFit/>
          </a:bodyPr>
          <a:lstStyle/>
          <a:p>
            <a:pPr algn="ctr"/>
            <a:r>
              <a:rPr lang="en-US" sz="1400" dirty="0">
                <a:latin typeface="Helvetica" pitchFamily="34" charset="0"/>
              </a:rPr>
              <a:t>Kernel module 1</a:t>
            </a:r>
          </a:p>
        </p:txBody>
      </p:sp>
      <p:sp>
        <p:nvSpPr>
          <p:cNvPr id="42" name="TextBox 41"/>
          <p:cNvSpPr txBox="1"/>
          <p:nvPr/>
        </p:nvSpPr>
        <p:spPr>
          <a:xfrm>
            <a:off x="5867400" y="5334000"/>
            <a:ext cx="2286000" cy="307777"/>
          </a:xfrm>
          <a:prstGeom prst="rect">
            <a:avLst/>
          </a:prstGeom>
          <a:noFill/>
          <a:ln w="25400">
            <a:noFill/>
          </a:ln>
        </p:spPr>
        <p:txBody>
          <a:bodyPr wrap="square" rtlCol="0">
            <a:spAutoFit/>
          </a:bodyPr>
          <a:lstStyle/>
          <a:p>
            <a:pPr algn="ctr"/>
            <a:r>
              <a:rPr lang="en-US" sz="1400" dirty="0">
                <a:latin typeface="Helvetica" pitchFamily="34" charset="0"/>
              </a:rPr>
              <a:t>RAI kernel module</a:t>
            </a:r>
          </a:p>
        </p:txBody>
      </p:sp>
      <p:cxnSp>
        <p:nvCxnSpPr>
          <p:cNvPr id="43" name="Straight Connector 42"/>
          <p:cNvCxnSpPr/>
          <p:nvPr/>
        </p:nvCxnSpPr>
        <p:spPr>
          <a:xfrm>
            <a:off x="5943600" y="53340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943600" y="50292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5943600" y="47244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943600" y="44196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6019800" y="4038600"/>
            <a:ext cx="685800" cy="307777"/>
          </a:xfrm>
          <a:prstGeom prst="rect">
            <a:avLst/>
          </a:prstGeom>
          <a:noFill/>
          <a:ln w="12700">
            <a:solidFill>
              <a:schemeClr val="tx1"/>
            </a:solidFill>
          </a:ln>
        </p:spPr>
        <p:txBody>
          <a:bodyPr wrap="square" rtlCol="0">
            <a:spAutoFit/>
          </a:bodyPr>
          <a:lstStyle/>
          <a:p>
            <a:pPr algn="ctr"/>
            <a:r>
              <a:rPr lang="en-US" sz="1400" dirty="0">
                <a:latin typeface="Helvetica" pitchFamily="34" charset="0"/>
              </a:rPr>
              <a:t>App 1</a:t>
            </a:r>
          </a:p>
        </p:txBody>
      </p:sp>
      <p:sp>
        <p:nvSpPr>
          <p:cNvPr id="48" name="TextBox 47"/>
          <p:cNvSpPr txBox="1"/>
          <p:nvPr/>
        </p:nvSpPr>
        <p:spPr>
          <a:xfrm>
            <a:off x="6457387" y="5638800"/>
            <a:ext cx="1010213" cy="307777"/>
          </a:xfrm>
          <a:prstGeom prst="rect">
            <a:avLst/>
          </a:prstGeom>
          <a:noFill/>
        </p:spPr>
        <p:txBody>
          <a:bodyPr wrap="none" rtlCol="0">
            <a:spAutoFit/>
          </a:bodyPr>
          <a:lstStyle/>
          <a:p>
            <a:r>
              <a:rPr lang="en-US" sz="1400" dirty="0">
                <a:latin typeface="Helvetica" pitchFamily="34" charset="0"/>
              </a:rPr>
              <a:t>Machine 4</a:t>
            </a:r>
          </a:p>
        </p:txBody>
      </p:sp>
      <p:sp>
        <p:nvSpPr>
          <p:cNvPr id="49" name="TextBox 48"/>
          <p:cNvSpPr txBox="1"/>
          <p:nvPr/>
        </p:nvSpPr>
        <p:spPr>
          <a:xfrm>
            <a:off x="7162800" y="4038600"/>
            <a:ext cx="685800" cy="307777"/>
          </a:xfrm>
          <a:prstGeom prst="rect">
            <a:avLst/>
          </a:prstGeom>
          <a:noFill/>
          <a:ln w="12700">
            <a:solidFill>
              <a:schemeClr val="tx1"/>
            </a:solidFill>
          </a:ln>
        </p:spPr>
        <p:txBody>
          <a:bodyPr wrap="square" rtlCol="0">
            <a:spAutoFit/>
          </a:bodyPr>
          <a:lstStyle/>
          <a:p>
            <a:pPr algn="ctr"/>
            <a:r>
              <a:rPr lang="en-US" sz="1400" dirty="0">
                <a:latin typeface="Helvetica" pitchFamily="34" charset="0"/>
              </a:rPr>
              <a:t>App N</a:t>
            </a:r>
          </a:p>
        </p:txBody>
      </p:sp>
      <p:sp>
        <p:nvSpPr>
          <p:cNvPr id="50" name="TextBox 49"/>
          <p:cNvSpPr txBox="1"/>
          <p:nvPr/>
        </p:nvSpPr>
        <p:spPr>
          <a:xfrm>
            <a:off x="6705600" y="4953000"/>
            <a:ext cx="459638" cy="307777"/>
          </a:xfrm>
          <a:prstGeom prst="rect">
            <a:avLst/>
          </a:prstGeom>
          <a:noFill/>
        </p:spPr>
        <p:txBody>
          <a:bodyPr wrap="square" rtlCol="0">
            <a:spAutoFit/>
          </a:bodyPr>
          <a:lstStyle/>
          <a:p>
            <a:pPr algn="ctr"/>
            <a:r>
              <a:rPr lang="en-US" sz="1400" dirty="0">
                <a:latin typeface="Helvetica" pitchFamily="34" charset="0"/>
              </a:rPr>
              <a:t>....</a:t>
            </a:r>
          </a:p>
        </p:txBody>
      </p:sp>
      <p:sp>
        <p:nvSpPr>
          <p:cNvPr id="51" name="Rounded Rectangle 50"/>
          <p:cNvSpPr/>
          <p:nvPr/>
        </p:nvSpPr>
        <p:spPr>
          <a:xfrm>
            <a:off x="5943600" y="1676400"/>
            <a:ext cx="1981200" cy="1676400"/>
          </a:xfrm>
          <a:prstGeom prst="roundRect">
            <a:avLst>
              <a:gd name="adj" fmla="val 768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latin typeface="Helvetica" pitchFamily="34" charset="0"/>
            </a:endParaRPr>
          </a:p>
        </p:txBody>
      </p:sp>
      <p:sp>
        <p:nvSpPr>
          <p:cNvPr id="52" name="TextBox 51"/>
          <p:cNvSpPr txBox="1"/>
          <p:nvPr/>
        </p:nvSpPr>
        <p:spPr>
          <a:xfrm>
            <a:off x="6705600" y="1752600"/>
            <a:ext cx="459638" cy="307777"/>
          </a:xfrm>
          <a:prstGeom prst="rect">
            <a:avLst/>
          </a:prstGeom>
          <a:noFill/>
        </p:spPr>
        <p:txBody>
          <a:bodyPr wrap="square" rtlCol="0">
            <a:spAutoFit/>
          </a:bodyPr>
          <a:lstStyle/>
          <a:p>
            <a:pPr algn="ctr"/>
            <a:r>
              <a:rPr lang="en-US" sz="1400" dirty="0">
                <a:latin typeface="Helvetica" pitchFamily="34" charset="0"/>
              </a:rPr>
              <a:t>....</a:t>
            </a:r>
          </a:p>
        </p:txBody>
      </p:sp>
      <p:sp>
        <p:nvSpPr>
          <p:cNvPr id="53" name="TextBox 52"/>
          <p:cNvSpPr txBox="1"/>
          <p:nvPr/>
        </p:nvSpPr>
        <p:spPr>
          <a:xfrm>
            <a:off x="5791200" y="2133600"/>
            <a:ext cx="2286000" cy="307777"/>
          </a:xfrm>
          <a:prstGeom prst="rect">
            <a:avLst/>
          </a:prstGeom>
          <a:noFill/>
          <a:ln w="25400">
            <a:noFill/>
          </a:ln>
        </p:spPr>
        <p:txBody>
          <a:bodyPr wrap="square" rtlCol="0">
            <a:spAutoFit/>
          </a:bodyPr>
          <a:lstStyle/>
          <a:p>
            <a:pPr algn="ctr"/>
            <a:r>
              <a:rPr lang="en-US" sz="1400" dirty="0">
                <a:latin typeface="Helvetica" pitchFamily="34" charset="0"/>
              </a:rPr>
              <a:t>Operating system</a:t>
            </a:r>
          </a:p>
        </p:txBody>
      </p:sp>
      <p:sp>
        <p:nvSpPr>
          <p:cNvPr id="54" name="TextBox 53"/>
          <p:cNvSpPr txBox="1"/>
          <p:nvPr/>
        </p:nvSpPr>
        <p:spPr>
          <a:xfrm>
            <a:off x="5791200" y="2438400"/>
            <a:ext cx="2286000" cy="307777"/>
          </a:xfrm>
          <a:prstGeom prst="rect">
            <a:avLst/>
          </a:prstGeom>
          <a:noFill/>
          <a:ln w="25400">
            <a:noFill/>
          </a:ln>
        </p:spPr>
        <p:txBody>
          <a:bodyPr wrap="square" rtlCol="0">
            <a:spAutoFit/>
          </a:bodyPr>
          <a:lstStyle/>
          <a:p>
            <a:pPr algn="ctr"/>
            <a:r>
              <a:rPr lang="en-US" sz="1400" dirty="0">
                <a:latin typeface="Helvetica" pitchFamily="34" charset="0"/>
              </a:rPr>
              <a:t>Kernel module 1</a:t>
            </a:r>
          </a:p>
        </p:txBody>
      </p:sp>
      <p:sp>
        <p:nvSpPr>
          <p:cNvPr id="55" name="TextBox 54"/>
          <p:cNvSpPr txBox="1"/>
          <p:nvPr/>
        </p:nvSpPr>
        <p:spPr>
          <a:xfrm>
            <a:off x="5867400" y="3048000"/>
            <a:ext cx="2286000" cy="307777"/>
          </a:xfrm>
          <a:prstGeom prst="rect">
            <a:avLst/>
          </a:prstGeom>
          <a:noFill/>
          <a:ln w="25400">
            <a:noFill/>
          </a:ln>
        </p:spPr>
        <p:txBody>
          <a:bodyPr wrap="square" rtlCol="0">
            <a:spAutoFit/>
          </a:bodyPr>
          <a:lstStyle/>
          <a:p>
            <a:pPr algn="ctr"/>
            <a:r>
              <a:rPr lang="en-US" sz="1400" dirty="0">
                <a:latin typeface="Helvetica" pitchFamily="34" charset="0"/>
              </a:rPr>
              <a:t>RAI kernel module</a:t>
            </a:r>
          </a:p>
        </p:txBody>
      </p:sp>
      <p:cxnSp>
        <p:nvCxnSpPr>
          <p:cNvPr id="56" name="Straight Connector 55"/>
          <p:cNvCxnSpPr/>
          <p:nvPr/>
        </p:nvCxnSpPr>
        <p:spPr>
          <a:xfrm>
            <a:off x="5943600" y="30480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943600" y="27432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5943600" y="24384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943600" y="2133600"/>
            <a:ext cx="198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019800" y="1752600"/>
            <a:ext cx="685800" cy="307777"/>
          </a:xfrm>
          <a:prstGeom prst="rect">
            <a:avLst/>
          </a:prstGeom>
          <a:noFill/>
          <a:ln w="12700">
            <a:solidFill>
              <a:schemeClr val="tx1"/>
            </a:solidFill>
          </a:ln>
        </p:spPr>
        <p:txBody>
          <a:bodyPr wrap="square" rtlCol="0">
            <a:spAutoFit/>
          </a:bodyPr>
          <a:lstStyle/>
          <a:p>
            <a:pPr algn="ctr"/>
            <a:r>
              <a:rPr lang="en-US" sz="1400" dirty="0">
                <a:latin typeface="Helvetica" pitchFamily="34" charset="0"/>
              </a:rPr>
              <a:t>App 1</a:t>
            </a:r>
          </a:p>
        </p:txBody>
      </p:sp>
      <p:sp>
        <p:nvSpPr>
          <p:cNvPr id="61" name="TextBox 60"/>
          <p:cNvSpPr txBox="1"/>
          <p:nvPr/>
        </p:nvSpPr>
        <p:spPr>
          <a:xfrm>
            <a:off x="6457387" y="3352800"/>
            <a:ext cx="1010213" cy="307777"/>
          </a:xfrm>
          <a:prstGeom prst="rect">
            <a:avLst/>
          </a:prstGeom>
          <a:noFill/>
        </p:spPr>
        <p:txBody>
          <a:bodyPr wrap="none" rtlCol="0">
            <a:spAutoFit/>
          </a:bodyPr>
          <a:lstStyle/>
          <a:p>
            <a:r>
              <a:rPr lang="en-US" sz="1400" dirty="0">
                <a:latin typeface="Helvetica" pitchFamily="34" charset="0"/>
              </a:rPr>
              <a:t>Machine 3</a:t>
            </a:r>
          </a:p>
        </p:txBody>
      </p:sp>
      <p:sp>
        <p:nvSpPr>
          <p:cNvPr id="62" name="TextBox 61"/>
          <p:cNvSpPr txBox="1"/>
          <p:nvPr/>
        </p:nvSpPr>
        <p:spPr>
          <a:xfrm>
            <a:off x="7162800" y="1752600"/>
            <a:ext cx="685800" cy="307777"/>
          </a:xfrm>
          <a:prstGeom prst="rect">
            <a:avLst/>
          </a:prstGeom>
          <a:noFill/>
          <a:ln w="12700">
            <a:solidFill>
              <a:schemeClr val="tx1"/>
            </a:solidFill>
          </a:ln>
        </p:spPr>
        <p:txBody>
          <a:bodyPr wrap="square" rtlCol="0">
            <a:spAutoFit/>
          </a:bodyPr>
          <a:lstStyle/>
          <a:p>
            <a:pPr algn="ctr"/>
            <a:r>
              <a:rPr lang="en-US" sz="1400" dirty="0">
                <a:latin typeface="Helvetica" pitchFamily="34" charset="0"/>
              </a:rPr>
              <a:t>App N</a:t>
            </a:r>
          </a:p>
        </p:txBody>
      </p:sp>
      <p:sp>
        <p:nvSpPr>
          <p:cNvPr id="63" name="TextBox 62"/>
          <p:cNvSpPr txBox="1"/>
          <p:nvPr/>
        </p:nvSpPr>
        <p:spPr>
          <a:xfrm>
            <a:off x="6705600" y="2667000"/>
            <a:ext cx="459638" cy="307777"/>
          </a:xfrm>
          <a:prstGeom prst="rect">
            <a:avLst/>
          </a:prstGeom>
          <a:noFill/>
        </p:spPr>
        <p:txBody>
          <a:bodyPr wrap="square" rtlCol="0">
            <a:spAutoFit/>
          </a:bodyPr>
          <a:lstStyle/>
          <a:p>
            <a:pPr algn="ctr"/>
            <a:r>
              <a:rPr lang="en-US" sz="1400" dirty="0">
                <a:latin typeface="Helvetica" pitchFamily="34" charset="0"/>
              </a:rPr>
              <a:t>....</a:t>
            </a:r>
          </a:p>
        </p:txBody>
      </p:sp>
    </p:spTree>
    <p:extLst>
      <p:ext uri="{BB962C8B-B14F-4D97-AF65-F5344CB8AC3E}">
        <p14:creationId xmlns:p14="http://schemas.microsoft.com/office/powerpoint/2010/main" val="846108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RAI Design</a:t>
            </a:r>
            <a:endParaRPr lang="en-US" dirty="0">
              <a:solidFill>
                <a:srgbClr val="00B050"/>
              </a:solidFill>
            </a:endParaRPr>
          </a:p>
        </p:txBody>
      </p:sp>
      <p:sp>
        <p:nvSpPr>
          <p:cNvPr id="3" name="Content Placeholder 2"/>
          <p:cNvSpPr>
            <a:spLocks noGrp="1"/>
          </p:cNvSpPr>
          <p:nvPr>
            <p:ph idx="1"/>
          </p:nvPr>
        </p:nvSpPr>
        <p:spPr/>
        <p:txBody>
          <a:bodyPr/>
          <a:lstStyle/>
          <a:p>
            <a:r>
              <a:rPr lang="en-US" dirty="0"/>
              <a:t>RAI component is tiny kernel module</a:t>
            </a:r>
          </a:p>
          <a:p>
            <a:pPr lvl="1"/>
            <a:r>
              <a:rPr lang="en-US" sz="2200" dirty="0"/>
              <a:t>Easier to install / test / port / hide</a:t>
            </a:r>
          </a:p>
          <a:p>
            <a:pPr lvl="1"/>
            <a:r>
              <a:rPr lang="en-US" sz="2200" dirty="0"/>
              <a:t>Small attack surface</a:t>
            </a:r>
          </a:p>
          <a:p>
            <a:pPr lvl="1"/>
            <a:r>
              <a:rPr lang="en-US" sz="2200" dirty="0"/>
              <a:t>No need for special hardware / virtualization</a:t>
            </a:r>
          </a:p>
          <a:p>
            <a:pPr lvl="1"/>
            <a:r>
              <a:rPr lang="en-US" sz="2200" dirty="0"/>
              <a:t>Offload almost everything to RAI server</a:t>
            </a:r>
          </a:p>
          <a:p>
            <a:endParaRPr lang="en-US" sz="2300" dirty="0"/>
          </a:p>
          <a:p>
            <a:r>
              <a:rPr lang="en-US" sz="2300" dirty="0"/>
              <a:t>On-demand (“real-time”) detection</a:t>
            </a:r>
          </a:p>
          <a:p>
            <a:pPr lvl="1"/>
            <a:r>
              <a:rPr lang="en-US" sz="2000" dirty="0"/>
              <a:t>No restart of monitored system / app needed</a:t>
            </a:r>
          </a:p>
          <a:p>
            <a:pPr lvl="1"/>
            <a:r>
              <a:rPr lang="en-US" sz="2000" dirty="0"/>
              <a:t>No need to disable current AV</a:t>
            </a:r>
          </a:p>
          <a:p>
            <a:pPr lvl="1"/>
            <a:r>
              <a:rPr lang="en-US" sz="2000" dirty="0"/>
              <a:t>No need to black / white list</a:t>
            </a:r>
          </a:p>
          <a:p>
            <a:pPr algn="ctr">
              <a:buNone/>
            </a:pPr>
            <a:endParaRPr lang="en-US" sz="2000" dirty="0"/>
          </a:p>
          <a:p>
            <a:pPr lvl="1" algn="ctr">
              <a:buNone/>
            </a:pPr>
            <a:endParaRPr lang="en-US" sz="2000" dirty="0"/>
          </a:p>
        </p:txBody>
      </p:sp>
      <p:sp>
        <p:nvSpPr>
          <p:cNvPr id="4" name="Slide Number Placeholder 3"/>
          <p:cNvSpPr>
            <a:spLocks noGrp="1"/>
          </p:cNvSpPr>
          <p:nvPr>
            <p:ph type="sldNum" sz="quarter" idx="12"/>
          </p:nvPr>
        </p:nvSpPr>
        <p:spPr/>
        <p:txBody>
          <a:bodyPr/>
          <a:lstStyle/>
          <a:p>
            <a:fld id="{20319323-BF5E-4B31-9661-ECD540573574}" type="slidenum">
              <a:rPr lang="en-US" smtClean="0"/>
              <a:pPr/>
              <a:t>5</a:t>
            </a:fld>
            <a:endParaRPr lang="en-US"/>
          </a:p>
        </p:txBody>
      </p:sp>
    </p:spTree>
    <p:extLst>
      <p:ext uri="{BB962C8B-B14F-4D97-AF65-F5344CB8AC3E}">
        <p14:creationId xmlns:p14="http://schemas.microsoft.com/office/powerpoint/2010/main" val="205607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RAI Design</a:t>
            </a:r>
          </a:p>
        </p:txBody>
      </p:sp>
      <p:sp>
        <p:nvSpPr>
          <p:cNvPr id="3" name="Content Placeholder 2"/>
          <p:cNvSpPr>
            <a:spLocks noGrp="1"/>
          </p:cNvSpPr>
          <p:nvPr>
            <p:ph idx="1"/>
          </p:nvPr>
        </p:nvSpPr>
        <p:spPr/>
        <p:txBody>
          <a:bodyPr>
            <a:normAutofit/>
          </a:bodyPr>
          <a:lstStyle/>
          <a:p>
            <a:r>
              <a:rPr lang="en-US" b="1" dirty="0"/>
              <a:t>Deploy on running applications</a:t>
            </a:r>
          </a:p>
          <a:p>
            <a:endParaRPr lang="en-US" dirty="0"/>
          </a:p>
          <a:p>
            <a:r>
              <a:rPr lang="en-US" dirty="0"/>
              <a:t>Get </a:t>
            </a:r>
            <a:r>
              <a:rPr lang="en-US" b="1" dirty="0"/>
              <a:t>dynamic white / black list </a:t>
            </a:r>
            <a:r>
              <a:rPr lang="en-US" dirty="0"/>
              <a:t>via voting scheme</a:t>
            </a:r>
          </a:p>
          <a:p>
            <a:pPr lvl="1"/>
            <a:r>
              <a:rPr lang="en-US" dirty="0"/>
              <a:t>Client: Periodically monitor (hash) physical memory</a:t>
            </a:r>
          </a:p>
          <a:p>
            <a:pPr lvl="1"/>
            <a:r>
              <a:rPr lang="en-US" dirty="0"/>
              <a:t>Server: Request &amp; compare hashes in random intervals</a:t>
            </a:r>
          </a:p>
          <a:p>
            <a:endParaRPr lang="en-US" dirty="0"/>
          </a:p>
          <a:p>
            <a:r>
              <a:rPr lang="en-US" dirty="0"/>
              <a:t>If only minority of apps infected</a:t>
            </a:r>
          </a:p>
          <a:p>
            <a:pPr lvl="1"/>
            <a:r>
              <a:rPr lang="en-US" dirty="0"/>
              <a:t>Server voting scheme: Hash outliers are suspicious</a:t>
            </a:r>
          </a:p>
          <a:p>
            <a:pPr lvl="1"/>
            <a:r>
              <a:rPr lang="en-US" sz="2100" dirty="0"/>
              <a:t>Attack usually spreads </a:t>
            </a:r>
            <a:r>
              <a:rPr lang="en-US" sz="2100" b="1" dirty="0"/>
              <a:t>relatively slowly </a:t>
            </a:r>
            <a:r>
              <a:rPr lang="en-US" sz="2100" dirty="0"/>
              <a:t>across sites</a:t>
            </a:r>
          </a:p>
          <a:p>
            <a:pPr lvl="3"/>
            <a:endParaRPr lang="en-US" dirty="0"/>
          </a:p>
          <a:p>
            <a:pPr lvl="1"/>
            <a:endParaRPr lang="en-US" dirty="0"/>
          </a:p>
          <a:p>
            <a:pPr>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20319323-BF5E-4B31-9661-ECD540573574}" type="slidenum">
              <a:rPr lang="en-US" smtClean="0"/>
              <a:pPr/>
              <a:t>6</a:t>
            </a:fld>
            <a:endParaRPr lang="en-US"/>
          </a:p>
        </p:txBody>
      </p:sp>
    </p:spTree>
    <p:extLst>
      <p:ext uri="{BB962C8B-B14F-4D97-AF65-F5344CB8AC3E}">
        <p14:creationId xmlns:p14="http://schemas.microsoft.com/office/powerpoint/2010/main" val="153667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Implementation:</a:t>
            </a:r>
            <a:br>
              <a:rPr lang="en-US" dirty="0"/>
            </a:br>
            <a:r>
              <a:rPr lang="en-US" dirty="0"/>
              <a:t>Physical Memory (RAM) Hashing</a:t>
            </a:r>
          </a:p>
        </p:txBody>
      </p:sp>
      <p:sp>
        <p:nvSpPr>
          <p:cNvPr id="3" name="Content Placeholder 2"/>
          <p:cNvSpPr>
            <a:spLocks noGrp="1"/>
          </p:cNvSpPr>
          <p:nvPr>
            <p:ph idx="1"/>
          </p:nvPr>
        </p:nvSpPr>
        <p:spPr/>
        <p:txBody>
          <a:bodyPr/>
          <a:lstStyle/>
          <a:p>
            <a:r>
              <a:rPr lang="en-US" sz="2400" dirty="0"/>
              <a:t>Hash of pages’ hashes</a:t>
            </a:r>
          </a:p>
          <a:p>
            <a:r>
              <a:rPr lang="en-US" sz="2400" dirty="0"/>
              <a:t>Different machines may swap out different pages</a:t>
            </a:r>
          </a:p>
          <a:p>
            <a:pPr lvl="1"/>
            <a:r>
              <a:rPr lang="en-US" dirty="0"/>
              <a:t>If comparison fails: Compare page-level hashes</a:t>
            </a:r>
          </a:p>
        </p:txBody>
      </p:sp>
      <p:sp>
        <p:nvSpPr>
          <p:cNvPr id="4" name="Slide Number Placeholder 3"/>
          <p:cNvSpPr>
            <a:spLocks noGrp="1"/>
          </p:cNvSpPr>
          <p:nvPr>
            <p:ph type="sldNum" sz="quarter" idx="12"/>
          </p:nvPr>
        </p:nvSpPr>
        <p:spPr/>
        <p:txBody>
          <a:bodyPr/>
          <a:lstStyle/>
          <a:p>
            <a:fld id="{20319323-BF5E-4B31-9661-ECD540573574}" type="slidenum">
              <a:rPr lang="en-US" smtClean="0"/>
              <a:pPr/>
              <a:t>7</a:t>
            </a:fld>
            <a:endParaRPr lang="en-US"/>
          </a:p>
        </p:txBody>
      </p:sp>
      <p:pic>
        <p:nvPicPr>
          <p:cNvPr id="54" name="Picture 2"/>
          <p:cNvPicPr>
            <a:picLocks noChangeAspect="1" noChangeArrowheads="1"/>
          </p:cNvPicPr>
          <p:nvPr/>
        </p:nvPicPr>
        <p:blipFill>
          <a:blip r:embed="rId2" cstate="print"/>
          <a:srcRect/>
          <a:stretch>
            <a:fillRect/>
          </a:stretch>
        </p:blipFill>
        <p:spPr bwMode="auto">
          <a:xfrm>
            <a:off x="1143000" y="3219450"/>
            <a:ext cx="6705600" cy="3638550"/>
          </a:xfrm>
          <a:prstGeom prst="rect">
            <a:avLst/>
          </a:prstGeom>
          <a:noFill/>
          <a:ln w="9525">
            <a:noFill/>
            <a:miter lim="800000"/>
            <a:headEnd/>
            <a:tailEnd/>
          </a:ln>
        </p:spPr>
      </p:pic>
    </p:spTree>
    <p:extLst>
      <p:ext uri="{BB962C8B-B14F-4D97-AF65-F5344CB8AC3E}">
        <p14:creationId xmlns:p14="http://schemas.microsoft.com/office/powerpoint/2010/main" val="3297942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Monitoring Dynamically Loaded Code</a:t>
            </a:r>
          </a:p>
        </p:txBody>
      </p:sp>
      <p:sp>
        <p:nvSpPr>
          <p:cNvPr id="3" name="Content Placeholder 2"/>
          <p:cNvSpPr>
            <a:spLocks noGrp="1"/>
          </p:cNvSpPr>
          <p:nvPr>
            <p:ph idx="1"/>
          </p:nvPr>
        </p:nvSpPr>
        <p:spPr/>
        <p:txBody>
          <a:bodyPr/>
          <a:lstStyle/>
          <a:p>
            <a:r>
              <a:rPr lang="en-US" sz="2300" b="1" dirty="0"/>
              <a:t>Problem: </a:t>
            </a:r>
            <a:r>
              <a:rPr lang="en-US" sz="2300" dirty="0"/>
              <a:t>Two instances of application can be in two different execution states </a:t>
            </a:r>
            <a:r>
              <a:rPr lang="en-US" sz="2400" dirty="0"/>
              <a:t>	</a:t>
            </a:r>
          </a:p>
          <a:p>
            <a:pPr lvl="1"/>
            <a:r>
              <a:rPr lang="en-US" sz="2000" dirty="0"/>
              <a:t>Example: A benign dynamic library is loaded into one instance but not into the other instance</a:t>
            </a:r>
          </a:p>
          <a:p>
            <a:r>
              <a:rPr lang="en-US" sz="2300" b="1" dirty="0"/>
              <a:t>Solution: </a:t>
            </a:r>
            <a:r>
              <a:rPr lang="en-US" sz="2300" dirty="0"/>
              <a:t>Hashing each executable segment separately </a:t>
            </a:r>
          </a:p>
        </p:txBody>
      </p:sp>
      <p:sp>
        <p:nvSpPr>
          <p:cNvPr id="4" name="Slide Number Placeholder 3"/>
          <p:cNvSpPr>
            <a:spLocks noGrp="1"/>
          </p:cNvSpPr>
          <p:nvPr>
            <p:ph type="sldNum" sz="quarter" idx="12"/>
          </p:nvPr>
        </p:nvSpPr>
        <p:spPr/>
        <p:txBody>
          <a:bodyPr/>
          <a:lstStyle/>
          <a:p>
            <a:fld id="{20319323-BF5E-4B31-9661-ECD540573574}" type="slidenum">
              <a:rPr lang="en-US" smtClean="0"/>
              <a:pPr/>
              <a:t>8</a:t>
            </a:fld>
            <a:endParaRPr lang="en-US"/>
          </a:p>
        </p:txBody>
      </p:sp>
      <p:grpSp>
        <p:nvGrpSpPr>
          <p:cNvPr id="79" name="Group 78"/>
          <p:cNvGrpSpPr/>
          <p:nvPr/>
        </p:nvGrpSpPr>
        <p:grpSpPr>
          <a:xfrm>
            <a:off x="762000" y="3505200"/>
            <a:ext cx="7315200" cy="3048000"/>
            <a:chOff x="619487" y="2328545"/>
            <a:chExt cx="7570327" cy="3485516"/>
          </a:xfrm>
        </p:grpSpPr>
        <p:sp>
          <p:nvSpPr>
            <p:cNvPr id="80" name="Shape 49"/>
            <p:cNvSpPr/>
            <p:nvPr/>
          </p:nvSpPr>
          <p:spPr>
            <a:xfrm>
              <a:off x="2057400" y="2868929"/>
              <a:ext cx="1905000" cy="2514601"/>
            </a:xfrm>
            <a:prstGeom prst="roundRect">
              <a:avLst>
                <a:gd name="adj" fmla="val 7436"/>
              </a:avLst>
            </a:prstGeom>
            <a:ln w="12700">
              <a:solidFill/>
            </a:ln>
          </p:spPr>
          <p:txBody>
            <a:bodyPr lIns="0" tIns="0" rIns="0" bIns="0" anchor="ctr"/>
            <a:lstStyle/>
            <a:p>
              <a:pPr lvl="0" algn="ctr">
                <a:defRPr>
                  <a:solidFill>
                    <a:srgbClr val="FFFFFF"/>
                  </a:solidFill>
                  <a:latin typeface="+mj-lt"/>
                  <a:ea typeface="+mj-ea"/>
                  <a:cs typeface="+mj-cs"/>
                  <a:sym typeface="Helvetica"/>
                </a:defRPr>
              </a:pPr>
              <a:endParaRPr/>
            </a:p>
          </p:txBody>
        </p:sp>
        <p:sp>
          <p:nvSpPr>
            <p:cNvPr id="81" name="Shape 50"/>
            <p:cNvSpPr/>
            <p:nvPr/>
          </p:nvSpPr>
          <p:spPr>
            <a:xfrm>
              <a:off x="2057400" y="4773929"/>
              <a:ext cx="1905000" cy="1"/>
            </a:xfrm>
            <a:prstGeom prst="line">
              <a:avLst/>
            </a:prstGeom>
            <a:ln w="12700">
              <a:solidFill/>
            </a:ln>
          </p:spPr>
          <p:txBody>
            <a:bodyPr lIns="0" tIns="0" rIns="0" bIns="0"/>
            <a:lstStyle/>
            <a:p>
              <a:pPr lvl="0" defTabSz="457200">
                <a:defRPr sz="1200">
                  <a:latin typeface="+mj-lt"/>
                  <a:ea typeface="+mj-ea"/>
                  <a:cs typeface="+mj-cs"/>
                  <a:sym typeface="Helvetica"/>
                </a:defRPr>
              </a:pPr>
              <a:endParaRPr/>
            </a:p>
          </p:txBody>
        </p:sp>
        <p:sp>
          <p:nvSpPr>
            <p:cNvPr id="82" name="Shape 51"/>
            <p:cNvSpPr/>
            <p:nvPr/>
          </p:nvSpPr>
          <p:spPr>
            <a:xfrm>
              <a:off x="2057400" y="4164329"/>
              <a:ext cx="1905000" cy="1"/>
            </a:xfrm>
            <a:prstGeom prst="line">
              <a:avLst/>
            </a:prstGeom>
            <a:ln w="12700">
              <a:solidFill/>
            </a:ln>
          </p:spPr>
          <p:txBody>
            <a:bodyPr lIns="0" tIns="0" rIns="0" bIns="0"/>
            <a:lstStyle/>
            <a:p>
              <a:pPr lvl="0" defTabSz="457200">
                <a:defRPr sz="1200">
                  <a:latin typeface="+mj-lt"/>
                  <a:ea typeface="+mj-ea"/>
                  <a:cs typeface="+mj-cs"/>
                  <a:sym typeface="Helvetica"/>
                </a:defRPr>
              </a:pPr>
              <a:endParaRPr/>
            </a:p>
          </p:txBody>
        </p:sp>
        <p:sp>
          <p:nvSpPr>
            <p:cNvPr id="83" name="Shape 52"/>
            <p:cNvSpPr/>
            <p:nvPr/>
          </p:nvSpPr>
          <p:spPr>
            <a:xfrm>
              <a:off x="2057400" y="3554729"/>
              <a:ext cx="1905000" cy="1"/>
            </a:xfrm>
            <a:prstGeom prst="line">
              <a:avLst/>
            </a:prstGeom>
            <a:ln w="12700">
              <a:solidFill/>
            </a:ln>
          </p:spPr>
          <p:txBody>
            <a:bodyPr lIns="0" tIns="0" rIns="0" bIns="0"/>
            <a:lstStyle/>
            <a:p>
              <a:pPr lvl="0" defTabSz="457200">
                <a:defRPr sz="1200">
                  <a:latin typeface="+mj-lt"/>
                  <a:ea typeface="+mj-ea"/>
                  <a:cs typeface="+mj-cs"/>
                  <a:sym typeface="Helvetica"/>
                </a:defRPr>
              </a:pPr>
              <a:endParaRPr/>
            </a:p>
          </p:txBody>
        </p:sp>
        <p:sp>
          <p:nvSpPr>
            <p:cNvPr id="84" name="Shape 53"/>
            <p:cNvSpPr/>
            <p:nvPr/>
          </p:nvSpPr>
          <p:spPr>
            <a:xfrm>
              <a:off x="2667000" y="4926329"/>
              <a:ext cx="536114"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.text</a:t>
              </a:r>
            </a:p>
          </p:txBody>
        </p:sp>
        <p:sp>
          <p:nvSpPr>
            <p:cNvPr id="85" name="Shape 54"/>
            <p:cNvSpPr/>
            <p:nvPr/>
          </p:nvSpPr>
          <p:spPr>
            <a:xfrm>
              <a:off x="2590800" y="4316729"/>
              <a:ext cx="752101"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libc.so</a:t>
              </a:r>
            </a:p>
          </p:txBody>
        </p:sp>
        <p:sp>
          <p:nvSpPr>
            <p:cNvPr id="86" name="Shape 55"/>
            <p:cNvSpPr/>
            <p:nvPr/>
          </p:nvSpPr>
          <p:spPr>
            <a:xfrm>
              <a:off x="2209800" y="3021329"/>
              <a:ext cx="1578544"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benign_lib1.so</a:t>
              </a:r>
            </a:p>
          </p:txBody>
        </p:sp>
        <p:sp>
          <p:nvSpPr>
            <p:cNvPr id="87" name="Shape 56"/>
            <p:cNvSpPr/>
            <p:nvPr/>
          </p:nvSpPr>
          <p:spPr>
            <a:xfrm>
              <a:off x="2667000" y="3707129"/>
              <a:ext cx="587013"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ld.so</a:t>
              </a:r>
            </a:p>
          </p:txBody>
        </p:sp>
        <p:sp>
          <p:nvSpPr>
            <p:cNvPr id="88" name="Shape 57"/>
            <p:cNvSpPr/>
            <p:nvPr/>
          </p:nvSpPr>
          <p:spPr>
            <a:xfrm>
              <a:off x="619487" y="3938270"/>
              <a:ext cx="1031712"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Hash_T1</a:t>
              </a:r>
            </a:p>
          </p:txBody>
        </p:sp>
        <p:sp>
          <p:nvSpPr>
            <p:cNvPr id="89" name="Shape 58"/>
            <p:cNvSpPr/>
            <p:nvPr/>
          </p:nvSpPr>
          <p:spPr>
            <a:xfrm>
              <a:off x="1731337" y="5443220"/>
              <a:ext cx="2557126" cy="3708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lgn="ctr">
                <a:defRPr>
                  <a:latin typeface="+mj-lt"/>
                  <a:ea typeface="+mj-ea"/>
                  <a:cs typeface="+mj-cs"/>
                  <a:sym typeface="Helvetica"/>
                </a:defRPr>
              </a:lvl1pPr>
            </a:lstStyle>
            <a:p>
              <a:pPr lvl="0"/>
              <a:r>
                <a:t>Application A in state S1</a:t>
              </a:r>
            </a:p>
          </p:txBody>
        </p:sp>
        <p:sp>
          <p:nvSpPr>
            <p:cNvPr id="90" name="Shape 59"/>
            <p:cNvSpPr/>
            <p:nvPr/>
          </p:nvSpPr>
          <p:spPr>
            <a:xfrm>
              <a:off x="5514250" y="2332354"/>
              <a:ext cx="457201" cy="312420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5635" y="21600"/>
                    <a:pt x="10800" y="21482"/>
                    <a:pt x="10800" y="21337"/>
                  </a:cubicBezTo>
                  <a:lnTo>
                    <a:pt x="10800" y="11063"/>
                  </a:lnTo>
                  <a:cubicBezTo>
                    <a:pt x="10800" y="10918"/>
                    <a:pt x="5965" y="10800"/>
                    <a:pt x="0" y="10800"/>
                  </a:cubicBezTo>
                  <a:cubicBezTo>
                    <a:pt x="5965" y="10800"/>
                    <a:pt x="10800" y="10682"/>
                    <a:pt x="10800" y="10537"/>
                  </a:cubicBezTo>
                  <a:lnTo>
                    <a:pt x="10800" y="263"/>
                  </a:lnTo>
                  <a:cubicBezTo>
                    <a:pt x="10800" y="118"/>
                    <a:pt x="15635" y="0"/>
                    <a:pt x="21600" y="0"/>
                  </a:cubicBezTo>
                </a:path>
              </a:pathLst>
            </a:custGeom>
            <a:ln w="12700">
              <a:solidFill/>
            </a:ln>
          </p:spPr>
          <p:txBody>
            <a:bodyPr lIns="0" tIns="0" rIns="0" bIns="0" anchor="ctr"/>
            <a:lstStyle/>
            <a:p>
              <a:pPr lvl="0" algn="ctr">
                <a:defRPr>
                  <a:latin typeface="+mj-lt"/>
                  <a:ea typeface="+mj-ea"/>
                  <a:cs typeface="+mj-cs"/>
                  <a:sym typeface="Helvetica"/>
                </a:defRPr>
              </a:pPr>
              <a:endParaRPr/>
            </a:p>
          </p:txBody>
        </p:sp>
        <p:sp>
          <p:nvSpPr>
            <p:cNvPr id="91" name="Shape 60"/>
            <p:cNvSpPr/>
            <p:nvPr/>
          </p:nvSpPr>
          <p:spPr>
            <a:xfrm>
              <a:off x="4431838" y="3705225"/>
              <a:ext cx="1031712" cy="3708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Hash_T2</a:t>
              </a:r>
            </a:p>
          </p:txBody>
        </p:sp>
        <p:sp>
          <p:nvSpPr>
            <p:cNvPr id="92" name="Shape 61"/>
            <p:cNvSpPr/>
            <p:nvPr/>
          </p:nvSpPr>
          <p:spPr>
            <a:xfrm>
              <a:off x="5632688" y="5443220"/>
              <a:ext cx="2557126"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Application A in state S2</a:t>
              </a:r>
            </a:p>
          </p:txBody>
        </p:sp>
        <p:sp>
          <p:nvSpPr>
            <p:cNvPr id="93" name="Shape 62"/>
            <p:cNvSpPr/>
            <p:nvPr/>
          </p:nvSpPr>
          <p:spPr>
            <a:xfrm>
              <a:off x="5958750" y="2328545"/>
              <a:ext cx="1905001" cy="3124201"/>
            </a:xfrm>
            <a:prstGeom prst="roundRect">
              <a:avLst>
                <a:gd name="adj" fmla="val 8129"/>
              </a:avLst>
            </a:prstGeom>
            <a:ln w="12700">
              <a:solidFill/>
            </a:ln>
          </p:spPr>
          <p:txBody>
            <a:bodyPr lIns="0" tIns="0" rIns="0" bIns="0" anchor="ctr"/>
            <a:lstStyle/>
            <a:p>
              <a:pPr lvl="0" algn="ctr">
                <a:defRPr>
                  <a:solidFill>
                    <a:srgbClr val="FFFFFF"/>
                  </a:solidFill>
                  <a:latin typeface="+mj-lt"/>
                  <a:ea typeface="+mj-ea"/>
                  <a:cs typeface="+mj-cs"/>
                  <a:sym typeface="Helvetica"/>
                </a:defRPr>
              </a:pPr>
              <a:endParaRPr/>
            </a:p>
          </p:txBody>
        </p:sp>
        <p:sp>
          <p:nvSpPr>
            <p:cNvPr id="94" name="Shape 63"/>
            <p:cNvSpPr/>
            <p:nvPr/>
          </p:nvSpPr>
          <p:spPr>
            <a:xfrm>
              <a:off x="5958750" y="4843145"/>
              <a:ext cx="1905001" cy="1"/>
            </a:xfrm>
            <a:prstGeom prst="line">
              <a:avLst/>
            </a:prstGeom>
            <a:ln w="12700">
              <a:solidFill/>
            </a:ln>
          </p:spPr>
          <p:txBody>
            <a:bodyPr lIns="0" tIns="0" rIns="0" bIns="0"/>
            <a:lstStyle/>
            <a:p>
              <a:pPr lvl="0" defTabSz="457200">
                <a:defRPr sz="1200">
                  <a:latin typeface="+mj-lt"/>
                  <a:ea typeface="+mj-ea"/>
                  <a:cs typeface="+mj-cs"/>
                  <a:sym typeface="Helvetica"/>
                </a:defRPr>
              </a:pPr>
              <a:endParaRPr/>
            </a:p>
          </p:txBody>
        </p:sp>
        <p:sp>
          <p:nvSpPr>
            <p:cNvPr id="95" name="Shape 64"/>
            <p:cNvSpPr/>
            <p:nvPr/>
          </p:nvSpPr>
          <p:spPr>
            <a:xfrm>
              <a:off x="5958750" y="4233545"/>
              <a:ext cx="1905001" cy="1"/>
            </a:xfrm>
            <a:prstGeom prst="line">
              <a:avLst/>
            </a:prstGeom>
            <a:ln w="12700">
              <a:solidFill/>
            </a:ln>
          </p:spPr>
          <p:txBody>
            <a:bodyPr lIns="0" tIns="0" rIns="0" bIns="0"/>
            <a:lstStyle/>
            <a:p>
              <a:pPr lvl="0" defTabSz="457200">
                <a:defRPr sz="1200">
                  <a:latin typeface="+mj-lt"/>
                  <a:ea typeface="+mj-ea"/>
                  <a:cs typeface="+mj-cs"/>
                  <a:sym typeface="Helvetica"/>
                </a:defRPr>
              </a:pPr>
              <a:endParaRPr/>
            </a:p>
          </p:txBody>
        </p:sp>
        <p:sp>
          <p:nvSpPr>
            <p:cNvPr id="96" name="Shape 65"/>
            <p:cNvSpPr/>
            <p:nvPr/>
          </p:nvSpPr>
          <p:spPr>
            <a:xfrm>
              <a:off x="5958750" y="3623945"/>
              <a:ext cx="1905001" cy="1"/>
            </a:xfrm>
            <a:prstGeom prst="line">
              <a:avLst/>
            </a:prstGeom>
            <a:ln w="12700">
              <a:solidFill/>
            </a:ln>
          </p:spPr>
          <p:txBody>
            <a:bodyPr lIns="0" tIns="0" rIns="0" bIns="0"/>
            <a:lstStyle/>
            <a:p>
              <a:pPr lvl="0" defTabSz="457200">
                <a:defRPr sz="1200">
                  <a:latin typeface="+mj-lt"/>
                  <a:ea typeface="+mj-ea"/>
                  <a:cs typeface="+mj-cs"/>
                  <a:sym typeface="Helvetica"/>
                </a:defRPr>
              </a:pPr>
              <a:endParaRPr/>
            </a:p>
          </p:txBody>
        </p:sp>
        <p:sp>
          <p:nvSpPr>
            <p:cNvPr id="97" name="Shape 66"/>
            <p:cNvSpPr/>
            <p:nvPr/>
          </p:nvSpPr>
          <p:spPr>
            <a:xfrm>
              <a:off x="6568350" y="4995545"/>
              <a:ext cx="536115"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.text</a:t>
              </a:r>
            </a:p>
          </p:txBody>
        </p:sp>
        <p:sp>
          <p:nvSpPr>
            <p:cNvPr id="98" name="Shape 67"/>
            <p:cNvSpPr/>
            <p:nvPr/>
          </p:nvSpPr>
          <p:spPr>
            <a:xfrm>
              <a:off x="6492150" y="4385945"/>
              <a:ext cx="752102"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libc.so</a:t>
              </a:r>
            </a:p>
          </p:txBody>
        </p:sp>
        <p:sp>
          <p:nvSpPr>
            <p:cNvPr id="99" name="Shape 68"/>
            <p:cNvSpPr/>
            <p:nvPr/>
          </p:nvSpPr>
          <p:spPr>
            <a:xfrm>
              <a:off x="6111150" y="3090545"/>
              <a:ext cx="1578544"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benign_lib1.so</a:t>
              </a:r>
            </a:p>
          </p:txBody>
        </p:sp>
        <p:sp>
          <p:nvSpPr>
            <p:cNvPr id="100" name="Shape 69"/>
            <p:cNvSpPr/>
            <p:nvPr/>
          </p:nvSpPr>
          <p:spPr>
            <a:xfrm>
              <a:off x="6568350" y="3776345"/>
              <a:ext cx="587014"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ld.so</a:t>
              </a:r>
            </a:p>
          </p:txBody>
        </p:sp>
        <p:sp>
          <p:nvSpPr>
            <p:cNvPr id="101" name="Shape 70"/>
            <p:cNvSpPr/>
            <p:nvPr/>
          </p:nvSpPr>
          <p:spPr>
            <a:xfrm>
              <a:off x="5958750" y="2938145"/>
              <a:ext cx="1905001" cy="1"/>
            </a:xfrm>
            <a:prstGeom prst="line">
              <a:avLst/>
            </a:prstGeom>
            <a:ln w="12700">
              <a:solidFill/>
            </a:ln>
          </p:spPr>
          <p:txBody>
            <a:bodyPr lIns="0" tIns="0" rIns="0" bIns="0"/>
            <a:lstStyle/>
            <a:p>
              <a:pPr lvl="0" defTabSz="457200">
                <a:defRPr sz="1200">
                  <a:latin typeface="+mj-lt"/>
                  <a:ea typeface="+mj-ea"/>
                  <a:cs typeface="+mj-cs"/>
                  <a:sym typeface="Helvetica"/>
                </a:defRPr>
              </a:pPr>
              <a:endParaRPr/>
            </a:p>
          </p:txBody>
        </p:sp>
        <p:sp>
          <p:nvSpPr>
            <p:cNvPr id="102" name="Shape 71"/>
            <p:cNvSpPr/>
            <p:nvPr/>
          </p:nvSpPr>
          <p:spPr>
            <a:xfrm>
              <a:off x="6111150" y="2480945"/>
              <a:ext cx="1578544" cy="370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latin typeface="+mj-lt"/>
                  <a:ea typeface="+mj-ea"/>
                  <a:cs typeface="+mj-cs"/>
                  <a:sym typeface="Helvetica"/>
                </a:defRPr>
              </a:lvl1pPr>
            </a:lstStyle>
            <a:p>
              <a:pPr lvl="0"/>
              <a:r>
                <a:t>benign_lib2.so</a:t>
              </a:r>
            </a:p>
          </p:txBody>
        </p:sp>
        <p:sp>
          <p:nvSpPr>
            <p:cNvPr id="103" name="Shape 72"/>
            <p:cNvSpPr/>
            <p:nvPr/>
          </p:nvSpPr>
          <p:spPr>
            <a:xfrm>
              <a:off x="1615713" y="2831464"/>
              <a:ext cx="457201" cy="260731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5635" y="21600"/>
                    <a:pt x="10800" y="21482"/>
                    <a:pt x="10800" y="21337"/>
                  </a:cubicBezTo>
                  <a:lnTo>
                    <a:pt x="10800" y="11063"/>
                  </a:lnTo>
                  <a:cubicBezTo>
                    <a:pt x="10800" y="10918"/>
                    <a:pt x="5965" y="10800"/>
                    <a:pt x="0" y="10800"/>
                  </a:cubicBezTo>
                  <a:cubicBezTo>
                    <a:pt x="5965" y="10800"/>
                    <a:pt x="10800" y="10682"/>
                    <a:pt x="10800" y="10537"/>
                  </a:cubicBezTo>
                  <a:lnTo>
                    <a:pt x="10800" y="263"/>
                  </a:lnTo>
                  <a:cubicBezTo>
                    <a:pt x="10800" y="118"/>
                    <a:pt x="15635" y="0"/>
                    <a:pt x="21600" y="0"/>
                  </a:cubicBezTo>
                </a:path>
              </a:pathLst>
            </a:custGeom>
            <a:ln w="12700">
              <a:solidFill/>
            </a:ln>
          </p:spPr>
          <p:txBody>
            <a:bodyPr lIns="0" tIns="0" rIns="0" bIns="0" anchor="ctr"/>
            <a:lstStyle/>
            <a:p>
              <a:pPr lvl="0" algn="ctr">
                <a:defRPr>
                  <a:latin typeface="+mj-lt"/>
                  <a:ea typeface="+mj-ea"/>
                  <a:cs typeface="+mj-cs"/>
                  <a:sym typeface="Helvetica"/>
                </a:defRPr>
              </a:pPr>
              <a:endParaRPr/>
            </a:p>
          </p:txBody>
        </p:sp>
      </p:grpSp>
    </p:spTree>
    <p:extLst>
      <p:ext uri="{BB962C8B-B14F-4D97-AF65-F5344CB8AC3E}">
        <p14:creationId xmlns:p14="http://schemas.microsoft.com/office/powerpoint/2010/main" val="22744155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8981</TotalTime>
  <Words>866</Words>
  <Application>Microsoft Office PowerPoint</Application>
  <PresentationFormat>On-screen Show (4:3)</PresentationFormat>
  <Paragraphs>264</Paragraphs>
  <Slides>14</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14</vt:i4>
      </vt:variant>
    </vt:vector>
  </HeadingPairs>
  <TitlesOfParts>
    <vt:vector size="23" baseType="lpstr">
      <vt:lpstr>Arial</vt:lpstr>
      <vt:lpstr>Calibri</vt:lpstr>
      <vt:lpstr>Gill Sans</vt:lpstr>
      <vt:lpstr>Helvetica</vt:lpstr>
      <vt:lpstr>Segoe UI</vt:lpstr>
      <vt:lpstr>Wingdings</vt:lpstr>
      <vt:lpstr>Office Theme</vt:lpstr>
      <vt:lpstr>1_Custom Design</vt:lpstr>
      <vt:lpstr>Custom Design</vt:lpstr>
      <vt:lpstr>Practical Rootkit Detection with RAI</vt:lpstr>
      <vt:lpstr>Practical Detection Challenges</vt:lpstr>
      <vt:lpstr>Threat Model: Many machines like:</vt:lpstr>
      <vt:lpstr>Threat Model</vt:lpstr>
      <vt:lpstr>RAI Setup</vt:lpstr>
      <vt:lpstr>RAI Design</vt:lpstr>
      <vt:lpstr>RAI Design</vt:lpstr>
      <vt:lpstr>Implementation: Physical Memory (RAM) Hashing</vt:lpstr>
      <vt:lpstr>Monitoring Dynamically Loaded Code</vt:lpstr>
      <vt:lpstr>De-relocate Addresses</vt:lpstr>
      <vt:lpstr>Evaluation: Two Setups</vt:lpstr>
      <vt:lpstr>RAI evaluation: Slowdown</vt:lpstr>
      <vt:lpstr>RAI evaluation: False positives</vt:lpstr>
      <vt:lpstr>RAI Evaluation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Dynamce Analysis of  Evasive Modular Malware</dc:title>
  <dc:creator>shabnamehdi</dc:creator>
  <cp:lastModifiedBy>Christoph Csallner</cp:lastModifiedBy>
  <cp:revision>1560</cp:revision>
  <cp:lastPrinted>2012-12-03T13:52:12Z</cp:lastPrinted>
  <dcterms:created xsi:type="dcterms:W3CDTF">2012-12-02T02:48:03Z</dcterms:created>
  <dcterms:modified xsi:type="dcterms:W3CDTF">2018-02-13T23:11:41Z</dcterms:modified>
</cp:coreProperties>
</file>