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8.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10.xml" ContentType="application/inkml+xml"/>
  <Override PartName="/ppt/ink/ink11.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12.xml" ContentType="application/inkml+xml"/>
  <Override PartName="/ppt/notesSlides/notesSlide40.xml" ContentType="application/vnd.openxmlformats-officedocument.presentationml.notesSlide+xml"/>
  <Override PartName="/ppt/ink/ink13.xml" ContentType="application/inkml+xml"/>
  <Override PartName="/ppt/ink/ink14.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4" r:id="rId1"/>
  </p:sldMasterIdLst>
  <p:notesMasterIdLst>
    <p:notesMasterId r:id="rId102"/>
  </p:notesMasterIdLst>
  <p:sldIdLst>
    <p:sldId id="256" r:id="rId2"/>
    <p:sldId id="490" r:id="rId3"/>
    <p:sldId id="522" r:id="rId4"/>
    <p:sldId id="486" r:id="rId5"/>
    <p:sldId id="488" r:id="rId6"/>
    <p:sldId id="506" r:id="rId7"/>
    <p:sldId id="261" r:id="rId8"/>
    <p:sldId id="487" r:id="rId9"/>
    <p:sldId id="523" r:id="rId10"/>
    <p:sldId id="478" r:id="rId11"/>
    <p:sldId id="489" r:id="rId12"/>
    <p:sldId id="480" r:id="rId13"/>
    <p:sldId id="474" r:id="rId14"/>
    <p:sldId id="481" r:id="rId15"/>
    <p:sldId id="476" r:id="rId16"/>
    <p:sldId id="483" r:id="rId17"/>
    <p:sldId id="484" r:id="rId18"/>
    <p:sldId id="477" r:id="rId19"/>
    <p:sldId id="479" r:id="rId20"/>
    <p:sldId id="524" r:id="rId21"/>
    <p:sldId id="531" r:id="rId22"/>
    <p:sldId id="328" r:id="rId23"/>
    <p:sldId id="303" r:id="rId24"/>
    <p:sldId id="502" r:id="rId25"/>
    <p:sldId id="325" r:id="rId26"/>
    <p:sldId id="534" r:id="rId27"/>
    <p:sldId id="525" r:id="rId28"/>
    <p:sldId id="501" r:id="rId29"/>
    <p:sldId id="528" r:id="rId30"/>
    <p:sldId id="526" r:id="rId31"/>
    <p:sldId id="527" r:id="rId32"/>
    <p:sldId id="466" r:id="rId33"/>
    <p:sldId id="464" r:id="rId34"/>
    <p:sldId id="465" r:id="rId35"/>
    <p:sldId id="467" r:id="rId36"/>
    <p:sldId id="495" r:id="rId37"/>
    <p:sldId id="496" r:id="rId38"/>
    <p:sldId id="494" r:id="rId39"/>
    <p:sldId id="529" r:id="rId40"/>
    <p:sldId id="512" r:id="rId41"/>
    <p:sldId id="304" r:id="rId42"/>
    <p:sldId id="274" r:id="rId43"/>
    <p:sldId id="305" r:id="rId44"/>
    <p:sldId id="535" r:id="rId45"/>
    <p:sldId id="279" r:id="rId46"/>
    <p:sldId id="503" r:id="rId47"/>
    <p:sldId id="537" r:id="rId48"/>
    <p:sldId id="435" r:id="rId49"/>
    <p:sldId id="540" r:id="rId50"/>
    <p:sldId id="542" r:id="rId51"/>
    <p:sldId id="344" r:id="rId52"/>
    <p:sldId id="543" r:id="rId53"/>
    <p:sldId id="530" r:id="rId54"/>
    <p:sldId id="281" r:id="rId55"/>
    <p:sldId id="544" r:id="rId56"/>
    <p:sldId id="282" r:id="rId57"/>
    <p:sldId id="313" r:id="rId58"/>
    <p:sldId id="545" r:id="rId59"/>
    <p:sldId id="314" r:id="rId60"/>
    <p:sldId id="504" r:id="rId61"/>
    <p:sldId id="533" r:id="rId62"/>
    <p:sldId id="285" r:id="rId63"/>
    <p:sldId id="547" r:id="rId64"/>
    <p:sldId id="380" r:id="rId65"/>
    <p:sldId id="549" r:id="rId66"/>
    <p:sldId id="552" r:id="rId67"/>
    <p:sldId id="553" r:id="rId68"/>
    <p:sldId id="554" r:id="rId69"/>
    <p:sldId id="438" r:id="rId70"/>
    <p:sldId id="440" r:id="rId71"/>
    <p:sldId id="398" r:id="rId72"/>
    <p:sldId id="550" r:id="rId73"/>
    <p:sldId id="555" r:id="rId74"/>
    <p:sldId id="551" r:id="rId75"/>
    <p:sldId id="442" r:id="rId76"/>
    <p:sldId id="556" r:id="rId77"/>
    <p:sldId id="548" r:id="rId78"/>
    <p:sldId id="517" r:id="rId79"/>
    <p:sldId id="557" r:id="rId80"/>
    <p:sldId id="558" r:id="rId81"/>
    <p:sldId id="561" r:id="rId82"/>
    <p:sldId id="560" r:id="rId83"/>
    <p:sldId id="387" r:id="rId84"/>
    <p:sldId id="386" r:id="rId85"/>
    <p:sldId id="559" r:id="rId86"/>
    <p:sldId id="513" r:id="rId87"/>
    <p:sldId id="510" r:id="rId88"/>
    <p:sldId id="391" r:id="rId89"/>
    <p:sldId id="511" r:id="rId90"/>
    <p:sldId id="500" r:id="rId91"/>
    <p:sldId id="518" r:id="rId92"/>
    <p:sldId id="546" r:id="rId93"/>
    <p:sldId id="497" r:id="rId94"/>
    <p:sldId id="499" r:id="rId95"/>
    <p:sldId id="519" r:id="rId96"/>
    <p:sldId id="507" r:id="rId97"/>
    <p:sldId id="468" r:id="rId98"/>
    <p:sldId id="505" r:id="rId99"/>
    <p:sldId id="508" r:id="rId100"/>
    <p:sldId id="536" r:id="rId10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fiul Azam Chowdhury" initials="SAC" lastIdx="1" clrIdx="0">
    <p:extLst>
      <p:ext uri="{19B8F6BF-5375-455C-9EA6-DF929625EA0E}">
        <p15:presenceInfo xmlns:p15="http://schemas.microsoft.com/office/powerpoint/2012/main" userId="fb001777fb7362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F8FCE-6499-4766-82F7-8C1D9825EE69}" v="1430" dt="2019-11-06T04:55:57.133"/>
    <p1510:client id="{22635189-AA60-45BE-8565-829645C05CCC}" v="3093" dt="2019-11-05T17:29:01.501"/>
    <p1510:client id="{621E44B6-175E-498A-BAB2-5DC8ECE37C57}" v="1061" dt="2019-11-06T11:56:40.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0983" autoAdjust="0"/>
    <p:restoredTop sz="93811" autoAdjust="0"/>
  </p:normalViewPr>
  <p:slideViewPr>
    <p:cSldViewPr snapToGrid="0">
      <p:cViewPr varScale="1">
        <p:scale>
          <a:sx n="66" d="100"/>
          <a:sy n="66" d="100"/>
        </p:scale>
        <p:origin x="66" y="3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6/11/relationships/changesInfo" Target="changesInfos/changesInfo1.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microsoft.com/office/2015/10/relationships/revisionInfo" Target="revisionInfo.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 Csallner" userId="5eb0978299eb4661" providerId="LiveId" clId="{621E44B6-175E-498A-BAB2-5DC8ECE37C57}"/>
    <pc:docChg chg="undo redo custSel addSld delSld modSld sldOrd">
      <pc:chgData name="Christoph Csallner" userId="5eb0978299eb4661" providerId="LiveId" clId="{621E44B6-175E-498A-BAB2-5DC8ECE37C57}" dt="2019-11-06T11:57:05.001" v="2156" actId="20577"/>
      <pc:docMkLst>
        <pc:docMk/>
      </pc:docMkLst>
      <pc:sldChg chg="modSp">
        <pc:chgData name="Christoph Csallner" userId="5eb0978299eb4661" providerId="LiveId" clId="{621E44B6-175E-498A-BAB2-5DC8ECE37C57}" dt="2019-11-06T11:51:11.564" v="1911" actId="5793"/>
        <pc:sldMkLst>
          <pc:docMk/>
          <pc:sldMk cId="2070594425" sldId="303"/>
        </pc:sldMkLst>
        <pc:spChg chg="mod">
          <ac:chgData name="Christoph Csallner" userId="5eb0978299eb4661" providerId="LiveId" clId="{621E44B6-175E-498A-BAB2-5DC8ECE37C57}" dt="2019-11-06T11:51:11.564" v="1911" actId="5793"/>
          <ac:spMkLst>
            <pc:docMk/>
            <pc:sldMk cId="2070594425" sldId="303"/>
            <ac:spMk id="5" creationId="{00000000-0000-0000-0000-000000000000}"/>
          </ac:spMkLst>
        </pc:spChg>
      </pc:sldChg>
      <pc:sldChg chg="modSp">
        <pc:chgData name="Christoph Csallner" userId="5eb0978299eb4661" providerId="LiveId" clId="{621E44B6-175E-498A-BAB2-5DC8ECE37C57}" dt="2019-11-06T11:53:52.891" v="1939" actId="20577"/>
        <pc:sldMkLst>
          <pc:docMk/>
          <pc:sldMk cId="2281326271" sldId="325"/>
        </pc:sldMkLst>
        <pc:spChg chg="mod">
          <ac:chgData name="Christoph Csallner" userId="5eb0978299eb4661" providerId="LiveId" clId="{621E44B6-175E-498A-BAB2-5DC8ECE37C57}" dt="2019-11-06T11:53:52.891" v="1939" actId="20577"/>
          <ac:spMkLst>
            <pc:docMk/>
            <pc:sldMk cId="2281326271" sldId="325"/>
            <ac:spMk id="7" creationId="{9F6433BD-B5D3-4E0E-934D-89F063265447}"/>
          </ac:spMkLst>
        </pc:spChg>
        <pc:spChg chg="mod">
          <ac:chgData name="Christoph Csallner" userId="5eb0978299eb4661" providerId="LiveId" clId="{621E44B6-175E-498A-BAB2-5DC8ECE37C57}" dt="2019-11-06T11:52:19.165" v="1913" actId="6549"/>
          <ac:spMkLst>
            <pc:docMk/>
            <pc:sldMk cId="2281326271" sldId="325"/>
            <ac:spMk id="214" creationId="{00000000-0000-0000-0000-000000000000}"/>
          </ac:spMkLst>
        </pc:spChg>
      </pc:sldChg>
      <pc:sldChg chg="addSp delSp modSp">
        <pc:chgData name="Christoph Csallner" userId="5eb0978299eb4661" providerId="LiveId" clId="{621E44B6-175E-498A-BAB2-5DC8ECE37C57}" dt="2019-11-06T05:27:23.764" v="1816" actId="14100"/>
        <pc:sldMkLst>
          <pc:docMk/>
          <pc:sldMk cId="4135718071" sldId="386"/>
        </pc:sldMkLst>
        <pc:spChg chg="del mod">
          <ac:chgData name="Christoph Csallner" userId="5eb0978299eb4661" providerId="LiveId" clId="{621E44B6-175E-498A-BAB2-5DC8ECE37C57}" dt="2019-11-06T05:22:05.552" v="1578" actId="478"/>
          <ac:spMkLst>
            <pc:docMk/>
            <pc:sldMk cId="4135718071" sldId="386"/>
            <ac:spMk id="6" creationId="{92D6B4F1-2B1A-443D-A04D-786D891406CD}"/>
          </ac:spMkLst>
        </pc:spChg>
        <pc:spChg chg="add mod">
          <ac:chgData name="Christoph Csallner" userId="5eb0978299eb4661" providerId="LiveId" clId="{621E44B6-175E-498A-BAB2-5DC8ECE37C57}" dt="2019-11-06T05:25:21.448" v="1689" actId="14100"/>
          <ac:spMkLst>
            <pc:docMk/>
            <pc:sldMk cId="4135718071" sldId="386"/>
            <ac:spMk id="7" creationId="{DED1121C-625D-4800-9A96-5E0F5A3B2612}"/>
          </ac:spMkLst>
        </pc:spChg>
        <pc:spChg chg="mod">
          <ac:chgData name="Christoph Csallner" userId="5eb0978299eb4661" providerId="LiveId" clId="{621E44B6-175E-498A-BAB2-5DC8ECE37C57}" dt="2019-11-06T05:27:23.764" v="1816" actId="14100"/>
          <ac:spMkLst>
            <pc:docMk/>
            <pc:sldMk cId="4135718071" sldId="386"/>
            <ac:spMk id="9" creationId="{60B1B235-0225-4B80-A83B-5A1E199A2E53}"/>
          </ac:spMkLst>
        </pc:spChg>
        <pc:spChg chg="mod">
          <ac:chgData name="Christoph Csallner" userId="5eb0978299eb4661" providerId="LiveId" clId="{621E44B6-175E-498A-BAB2-5DC8ECE37C57}" dt="2019-11-06T05:23:48.604" v="1688" actId="20577"/>
          <ac:spMkLst>
            <pc:docMk/>
            <pc:sldMk cId="4135718071" sldId="386"/>
            <ac:spMk id="352" creationId="{00000000-0000-0000-0000-000000000000}"/>
          </ac:spMkLst>
        </pc:spChg>
      </pc:sldChg>
      <pc:sldChg chg="modSp">
        <pc:chgData name="Christoph Csallner" userId="5eb0978299eb4661" providerId="LiveId" clId="{621E44B6-175E-498A-BAB2-5DC8ECE37C57}" dt="2019-11-06T05:19:33.407" v="1558" actId="14100"/>
        <pc:sldMkLst>
          <pc:docMk/>
          <pc:sldMk cId="4227495237" sldId="387"/>
        </pc:sldMkLst>
        <pc:spChg chg="mod">
          <ac:chgData name="Christoph Csallner" userId="5eb0978299eb4661" providerId="LiveId" clId="{621E44B6-175E-498A-BAB2-5DC8ECE37C57}" dt="2019-11-06T05:19:33.407" v="1558" actId="14100"/>
          <ac:spMkLst>
            <pc:docMk/>
            <pc:sldMk cId="4227495237" sldId="387"/>
            <ac:spMk id="12" creationId="{BFA5BF62-0DD4-48A2-8AE6-1DE5E97B3635}"/>
          </ac:spMkLst>
        </pc:spChg>
      </pc:sldChg>
      <pc:sldChg chg="modSp">
        <pc:chgData name="Christoph Csallner" userId="5eb0978299eb4661" providerId="LiveId" clId="{621E44B6-175E-498A-BAB2-5DC8ECE37C57}" dt="2019-11-06T05:32:01.273" v="1889" actId="20577"/>
        <pc:sldMkLst>
          <pc:docMk/>
          <pc:sldMk cId="4124179114" sldId="391"/>
        </pc:sldMkLst>
        <pc:spChg chg="mod">
          <ac:chgData name="Christoph Csallner" userId="5eb0978299eb4661" providerId="LiveId" clId="{621E44B6-175E-498A-BAB2-5DC8ECE37C57}" dt="2019-11-06T05:32:01.273" v="1889" actId="20577"/>
          <ac:spMkLst>
            <pc:docMk/>
            <pc:sldMk cId="4124179114" sldId="391"/>
            <ac:spMk id="352" creationId="{00000000-0000-0000-0000-000000000000}"/>
          </ac:spMkLst>
        </pc:spChg>
      </pc:sldChg>
      <pc:sldChg chg="addSp delSp modSp modAnim">
        <pc:chgData name="Christoph Csallner" userId="5eb0978299eb4661" providerId="LiveId" clId="{621E44B6-175E-498A-BAB2-5DC8ECE37C57}" dt="2019-11-06T00:50:09.542" v="1003"/>
        <pc:sldMkLst>
          <pc:docMk/>
          <pc:sldMk cId="3486542823" sldId="398"/>
        </pc:sldMkLst>
        <pc:spChg chg="del">
          <ac:chgData name="Christoph Csallner" userId="5eb0978299eb4661" providerId="LiveId" clId="{621E44B6-175E-498A-BAB2-5DC8ECE37C57}" dt="2019-11-05T23:06:02.030" v="188" actId="478"/>
          <ac:spMkLst>
            <pc:docMk/>
            <pc:sldMk cId="3486542823" sldId="398"/>
            <ac:spMk id="3" creationId="{A33612D0-0E3D-4251-95C6-93047D2F2D53}"/>
          </ac:spMkLst>
        </pc:spChg>
        <pc:spChg chg="del mod">
          <ac:chgData name="Christoph Csallner" userId="5eb0978299eb4661" providerId="LiveId" clId="{621E44B6-175E-498A-BAB2-5DC8ECE37C57}" dt="2019-11-05T23:04:37.236" v="164" actId="478"/>
          <ac:spMkLst>
            <pc:docMk/>
            <pc:sldMk cId="3486542823" sldId="398"/>
            <ac:spMk id="6" creationId="{0C6C3652-C680-457D-8B5D-4F20BE25D59D}"/>
          </ac:spMkLst>
        </pc:spChg>
        <pc:spChg chg="del">
          <ac:chgData name="Christoph Csallner" userId="5eb0978299eb4661" providerId="LiveId" clId="{621E44B6-175E-498A-BAB2-5DC8ECE37C57}" dt="2019-11-05T23:06:02.030" v="188" actId="478"/>
          <ac:spMkLst>
            <pc:docMk/>
            <pc:sldMk cId="3486542823" sldId="398"/>
            <ac:spMk id="8" creationId="{7A533F6E-6B60-4EEF-81E5-DC4A860600D0}"/>
          </ac:spMkLst>
        </pc:spChg>
        <pc:spChg chg="del">
          <ac:chgData name="Christoph Csallner" userId="5eb0978299eb4661" providerId="LiveId" clId="{621E44B6-175E-498A-BAB2-5DC8ECE37C57}" dt="2019-11-05T23:06:02.030" v="188" actId="478"/>
          <ac:spMkLst>
            <pc:docMk/>
            <pc:sldMk cId="3486542823" sldId="398"/>
            <ac:spMk id="9" creationId="{3ACCACD0-84C5-4D72-879F-26B36FFD95A7}"/>
          </ac:spMkLst>
        </pc:spChg>
        <pc:spChg chg="del">
          <ac:chgData name="Christoph Csallner" userId="5eb0978299eb4661" providerId="LiveId" clId="{621E44B6-175E-498A-BAB2-5DC8ECE37C57}" dt="2019-11-05T23:06:02.030" v="188" actId="478"/>
          <ac:spMkLst>
            <pc:docMk/>
            <pc:sldMk cId="3486542823" sldId="398"/>
            <ac:spMk id="13" creationId="{3CAEEC03-76EF-40C2-BB0B-9FF21DA0682A}"/>
          </ac:spMkLst>
        </pc:spChg>
        <pc:picChg chg="mod modCrop">
          <ac:chgData name="Christoph Csallner" userId="5eb0978299eb4661" providerId="LiveId" clId="{621E44B6-175E-498A-BAB2-5DC8ECE37C57}" dt="2019-11-06T00:48:06.038" v="978" actId="732"/>
          <ac:picMkLst>
            <pc:docMk/>
            <pc:sldMk cId="3486542823" sldId="398"/>
            <ac:picMk id="10" creationId="{CA869AE1-327A-4A4D-8D70-9920131142A3}"/>
          </ac:picMkLst>
        </pc:picChg>
        <pc:picChg chg="del">
          <ac:chgData name="Christoph Csallner" userId="5eb0978299eb4661" providerId="LiveId" clId="{621E44B6-175E-498A-BAB2-5DC8ECE37C57}" dt="2019-11-05T23:05:57.921" v="187" actId="478"/>
          <ac:picMkLst>
            <pc:docMk/>
            <pc:sldMk cId="3486542823" sldId="398"/>
            <ac:picMk id="11" creationId="{DE327BFA-EA34-436B-8270-3B6FA289D42C}"/>
          </ac:picMkLst>
        </pc:picChg>
        <pc:picChg chg="add">
          <ac:chgData name="Christoph Csallner" userId="5eb0978299eb4661" providerId="LiveId" clId="{621E44B6-175E-498A-BAB2-5DC8ECE37C57}" dt="2019-11-06T00:48:39.801" v="984"/>
          <ac:picMkLst>
            <pc:docMk/>
            <pc:sldMk cId="3486542823" sldId="398"/>
            <ac:picMk id="12" creationId="{D9D16727-C844-44EB-B4B7-F802D40F2E8D}"/>
          </ac:picMkLst>
        </pc:picChg>
        <pc:picChg chg="add">
          <ac:chgData name="Christoph Csallner" userId="5eb0978299eb4661" providerId="LiveId" clId="{621E44B6-175E-498A-BAB2-5DC8ECE37C57}" dt="2019-11-06T00:49:10.958" v="989"/>
          <ac:picMkLst>
            <pc:docMk/>
            <pc:sldMk cId="3486542823" sldId="398"/>
            <ac:picMk id="14" creationId="{CC9AF092-A833-40FC-92CA-FF9DA049C24F}"/>
          </ac:picMkLst>
        </pc:picChg>
        <pc:picChg chg="add">
          <ac:chgData name="Christoph Csallner" userId="5eb0978299eb4661" providerId="LiveId" clId="{621E44B6-175E-498A-BAB2-5DC8ECE37C57}" dt="2019-11-06T00:49:34.119" v="993"/>
          <ac:picMkLst>
            <pc:docMk/>
            <pc:sldMk cId="3486542823" sldId="398"/>
            <ac:picMk id="15" creationId="{DCE266C3-F3B5-4326-B9E4-04AF1C7DF9CE}"/>
          </ac:picMkLst>
        </pc:picChg>
        <pc:inkChg chg="add del">
          <ac:chgData name="Christoph Csallner" userId="5eb0978299eb4661" providerId="LiveId" clId="{621E44B6-175E-498A-BAB2-5DC8ECE37C57}" dt="2019-11-05T23:20:20.328" v="242" actId="9405"/>
          <ac:inkMkLst>
            <pc:docMk/>
            <pc:sldMk cId="3486542823" sldId="398"/>
            <ac:inkMk id="4" creationId="{F0AF5F20-B221-49B9-B121-36FD4E03340B}"/>
          </ac:inkMkLst>
        </pc:inkChg>
      </pc:sldChg>
      <pc:sldChg chg="modSp">
        <pc:chgData name="Christoph Csallner" userId="5eb0978299eb4661" providerId="LiveId" clId="{621E44B6-175E-498A-BAB2-5DC8ECE37C57}" dt="2019-11-05T23:17:36.024" v="229" actId="14100"/>
        <pc:sldMkLst>
          <pc:docMk/>
          <pc:sldMk cId="1114664347" sldId="438"/>
        </pc:sldMkLst>
        <pc:picChg chg="mod">
          <ac:chgData name="Christoph Csallner" userId="5eb0978299eb4661" providerId="LiveId" clId="{621E44B6-175E-498A-BAB2-5DC8ECE37C57}" dt="2019-11-05T23:17:36.024" v="229" actId="14100"/>
          <ac:picMkLst>
            <pc:docMk/>
            <pc:sldMk cId="1114664347" sldId="438"/>
            <ac:picMk id="5" creationId="{0B6BF2AB-FE1E-4447-B9ED-B763188DACD2}"/>
          </ac:picMkLst>
        </pc:picChg>
      </pc:sldChg>
      <pc:sldChg chg="addSp delSp modSp ord modAnim">
        <pc:chgData name="Christoph Csallner" userId="5eb0978299eb4661" providerId="LiveId" clId="{621E44B6-175E-498A-BAB2-5DC8ECE37C57}" dt="2019-11-05T23:19:26.474" v="240" actId="9405"/>
        <pc:sldMkLst>
          <pc:docMk/>
          <pc:sldMk cId="1539481608" sldId="440"/>
        </pc:sldMkLst>
        <pc:spChg chg="mod">
          <ac:chgData name="Christoph Csallner" userId="5eb0978299eb4661" providerId="LiveId" clId="{621E44B6-175E-498A-BAB2-5DC8ECE37C57}" dt="2019-11-05T23:16:37.787" v="216" actId="1076"/>
          <ac:spMkLst>
            <pc:docMk/>
            <pc:sldMk cId="1539481608" sldId="440"/>
            <ac:spMk id="8" creationId="{C292CD21-B759-4BBE-9737-85302050D7DE}"/>
          </ac:spMkLst>
        </pc:spChg>
        <pc:spChg chg="mod">
          <ac:chgData name="Christoph Csallner" userId="5eb0978299eb4661" providerId="LiveId" clId="{621E44B6-175E-498A-BAB2-5DC8ECE37C57}" dt="2019-11-05T23:17:17.063" v="228" actId="1076"/>
          <ac:spMkLst>
            <pc:docMk/>
            <pc:sldMk cId="1539481608" sldId="440"/>
            <ac:spMk id="13" creationId="{B52F1218-0CF4-44B2-9B73-2C3CA7179A2D}"/>
          </ac:spMkLst>
        </pc:spChg>
        <pc:picChg chg="mod">
          <ac:chgData name="Christoph Csallner" userId="5eb0978299eb4661" providerId="LiveId" clId="{621E44B6-175E-498A-BAB2-5DC8ECE37C57}" dt="2019-11-05T23:16:30.201" v="215" actId="1076"/>
          <ac:picMkLst>
            <pc:docMk/>
            <pc:sldMk cId="1539481608" sldId="440"/>
            <ac:picMk id="3" creationId="{EB5FDF6C-7587-423B-AE3F-B0BFD6C2076C}"/>
          </ac:picMkLst>
        </pc:picChg>
        <pc:picChg chg="add">
          <ac:chgData name="Christoph Csallner" userId="5eb0978299eb4661" providerId="LiveId" clId="{621E44B6-175E-498A-BAB2-5DC8ECE37C57}" dt="2019-11-05T23:14:09.324" v="196"/>
          <ac:picMkLst>
            <pc:docMk/>
            <pc:sldMk cId="1539481608" sldId="440"/>
            <ac:picMk id="7" creationId="{EFFE9060-62EA-4696-98CA-E2337EE7B6F1}"/>
          </ac:picMkLst>
        </pc:picChg>
        <pc:picChg chg="del">
          <ac:chgData name="Christoph Csallner" userId="5eb0978299eb4661" providerId="LiveId" clId="{621E44B6-175E-498A-BAB2-5DC8ECE37C57}" dt="2019-11-05T23:14:09.027" v="195" actId="478"/>
          <ac:picMkLst>
            <pc:docMk/>
            <pc:sldMk cId="1539481608" sldId="440"/>
            <ac:picMk id="12" creationId="{33C03752-9503-4F41-9861-4A3945B70A6A}"/>
          </ac:picMkLst>
        </pc:picChg>
        <pc:inkChg chg="add del">
          <ac:chgData name="Christoph Csallner" userId="5eb0978299eb4661" providerId="LiveId" clId="{621E44B6-175E-498A-BAB2-5DC8ECE37C57}" dt="2019-11-05T23:19:21.170" v="238" actId="9405"/>
          <ac:inkMkLst>
            <pc:docMk/>
            <pc:sldMk cId="1539481608" sldId="440"/>
            <ac:inkMk id="4" creationId="{C84BA888-0018-497D-AF9E-E2058B89D63A}"/>
          </ac:inkMkLst>
        </pc:inkChg>
        <pc:inkChg chg="add del">
          <ac:chgData name="Christoph Csallner" userId="5eb0978299eb4661" providerId="LiveId" clId="{621E44B6-175E-498A-BAB2-5DC8ECE37C57}" dt="2019-11-05T23:19:18.014" v="235" actId="9405"/>
          <ac:inkMkLst>
            <pc:docMk/>
            <pc:sldMk cId="1539481608" sldId="440"/>
            <ac:inkMk id="5" creationId="{FB0BFA01-6AF6-4666-AA69-038088F6561E}"/>
          </ac:inkMkLst>
        </pc:inkChg>
        <pc:inkChg chg="add del">
          <ac:chgData name="Christoph Csallner" userId="5eb0978299eb4661" providerId="LiveId" clId="{621E44B6-175E-498A-BAB2-5DC8ECE37C57}" dt="2019-11-05T23:19:17.571" v="234" actId="9405"/>
          <ac:inkMkLst>
            <pc:docMk/>
            <pc:sldMk cId="1539481608" sldId="440"/>
            <ac:inkMk id="6" creationId="{A43C86D0-27AF-4864-8778-30E9FA7B6314}"/>
          </ac:inkMkLst>
        </pc:inkChg>
        <pc:inkChg chg="add del">
          <ac:chgData name="Christoph Csallner" userId="5eb0978299eb4661" providerId="LiveId" clId="{621E44B6-175E-498A-BAB2-5DC8ECE37C57}" dt="2019-11-05T23:19:20.807" v="237" actId="9405"/>
          <ac:inkMkLst>
            <pc:docMk/>
            <pc:sldMk cId="1539481608" sldId="440"/>
            <ac:inkMk id="9" creationId="{CA357469-4E43-4C58-BB6A-91412F18CA1B}"/>
          </ac:inkMkLst>
        </pc:inkChg>
        <pc:inkChg chg="add">
          <ac:chgData name="Christoph Csallner" userId="5eb0978299eb4661" providerId="LiveId" clId="{621E44B6-175E-498A-BAB2-5DC8ECE37C57}" dt="2019-11-05T23:19:23.890" v="239" actId="9405"/>
          <ac:inkMkLst>
            <pc:docMk/>
            <pc:sldMk cId="1539481608" sldId="440"/>
            <ac:inkMk id="10" creationId="{9EEEB38A-E804-4030-9557-53DB833A74E9}"/>
          </ac:inkMkLst>
        </pc:inkChg>
        <pc:inkChg chg="add">
          <ac:chgData name="Christoph Csallner" userId="5eb0978299eb4661" providerId="LiveId" clId="{621E44B6-175E-498A-BAB2-5DC8ECE37C57}" dt="2019-11-05T23:19:26.474" v="240" actId="9405"/>
          <ac:inkMkLst>
            <pc:docMk/>
            <pc:sldMk cId="1539481608" sldId="440"/>
            <ac:inkMk id="11" creationId="{CB2247BD-6298-47CA-A6EC-39D1A4C7177E}"/>
          </ac:inkMkLst>
        </pc:inkChg>
      </pc:sldChg>
      <pc:sldChg chg="del">
        <pc:chgData name="Christoph Csallner" userId="5eb0978299eb4661" providerId="LiveId" clId="{621E44B6-175E-498A-BAB2-5DC8ECE37C57}" dt="2019-11-06T00:52:54.995" v="1018" actId="2696"/>
        <pc:sldMkLst>
          <pc:docMk/>
          <pc:sldMk cId="2462274480" sldId="441"/>
        </pc:sldMkLst>
      </pc:sldChg>
      <pc:sldChg chg="modSp">
        <pc:chgData name="Christoph Csallner" userId="5eb0978299eb4661" providerId="LiveId" clId="{621E44B6-175E-498A-BAB2-5DC8ECE37C57}" dt="2019-11-05T23:50:09.070" v="974" actId="1076"/>
        <pc:sldMkLst>
          <pc:docMk/>
          <pc:sldMk cId="1452193374" sldId="442"/>
        </pc:sldMkLst>
        <pc:picChg chg="mod">
          <ac:chgData name="Christoph Csallner" userId="5eb0978299eb4661" providerId="LiveId" clId="{621E44B6-175E-498A-BAB2-5DC8ECE37C57}" dt="2019-11-05T23:50:09.070" v="974" actId="1076"/>
          <ac:picMkLst>
            <pc:docMk/>
            <pc:sldMk cId="1452193374" sldId="442"/>
            <ac:picMk id="7" creationId="{ED84F7F0-DEA3-4937-803B-D6552350EE9C}"/>
          </ac:picMkLst>
        </pc:picChg>
      </pc:sldChg>
      <pc:sldChg chg="addSp delSp modSp">
        <pc:chgData name="Christoph Csallner" userId="5eb0978299eb4661" providerId="LiveId" clId="{621E44B6-175E-498A-BAB2-5DC8ECE37C57}" dt="2019-11-06T05:30:03.107" v="1877" actId="20577"/>
        <pc:sldMkLst>
          <pc:docMk/>
          <pc:sldMk cId="1827509193" sldId="499"/>
        </pc:sldMkLst>
        <pc:spChg chg="del mod">
          <ac:chgData name="Christoph Csallner" userId="5eb0978299eb4661" providerId="LiveId" clId="{621E44B6-175E-498A-BAB2-5DC8ECE37C57}" dt="2019-11-06T05:29:03.958" v="1833"/>
          <ac:spMkLst>
            <pc:docMk/>
            <pc:sldMk cId="1827509193" sldId="499"/>
            <ac:spMk id="3" creationId="{DA755F4D-EEC6-437F-B712-AD01B23C7A6D}"/>
          </ac:spMkLst>
        </pc:spChg>
        <pc:spChg chg="add mod">
          <ac:chgData name="Christoph Csallner" userId="5eb0978299eb4661" providerId="LiveId" clId="{621E44B6-175E-498A-BAB2-5DC8ECE37C57}" dt="2019-11-06T05:30:03.107" v="1877" actId="20577"/>
          <ac:spMkLst>
            <pc:docMk/>
            <pc:sldMk cId="1827509193" sldId="499"/>
            <ac:spMk id="5" creationId="{BD2386C4-BD49-4FE5-B064-1429608C04E4}"/>
          </ac:spMkLst>
        </pc:spChg>
        <pc:spChg chg="del">
          <ac:chgData name="Christoph Csallner" userId="5eb0978299eb4661" providerId="LiveId" clId="{621E44B6-175E-498A-BAB2-5DC8ECE37C57}" dt="2019-11-06T05:28:22.921" v="1817" actId="478"/>
          <ac:spMkLst>
            <pc:docMk/>
            <pc:sldMk cId="1827509193" sldId="499"/>
            <ac:spMk id="6" creationId="{92D6B4F1-2B1A-443D-A04D-786D891406CD}"/>
          </ac:spMkLst>
        </pc:spChg>
        <pc:spChg chg="del">
          <ac:chgData name="Christoph Csallner" userId="5eb0978299eb4661" providerId="LiveId" clId="{621E44B6-175E-498A-BAB2-5DC8ECE37C57}" dt="2019-11-06T05:29:03.958" v="1831" actId="478"/>
          <ac:spMkLst>
            <pc:docMk/>
            <pc:sldMk cId="1827509193" sldId="499"/>
            <ac:spMk id="11" creationId="{ADCC8FD3-C1C5-4CBD-B89A-71B425658C5D}"/>
          </ac:spMkLst>
        </pc:spChg>
        <pc:spChg chg="mod">
          <ac:chgData name="Christoph Csallner" userId="5eb0978299eb4661" providerId="LiveId" clId="{621E44B6-175E-498A-BAB2-5DC8ECE37C57}" dt="2019-11-06T05:28:30.531" v="1824" actId="20577"/>
          <ac:spMkLst>
            <pc:docMk/>
            <pc:sldMk cId="1827509193" sldId="499"/>
            <ac:spMk id="352" creationId="{00000000-0000-0000-0000-000000000000}"/>
          </ac:spMkLst>
        </pc:spChg>
        <pc:picChg chg="mod">
          <ac:chgData name="Christoph Csallner" userId="5eb0978299eb4661" providerId="LiveId" clId="{621E44B6-175E-498A-BAB2-5DC8ECE37C57}" dt="2019-11-06T05:29:09.419" v="1834" actId="1076"/>
          <ac:picMkLst>
            <pc:docMk/>
            <pc:sldMk cId="1827509193" sldId="499"/>
            <ac:picMk id="4" creationId="{9BAC5284-3DAA-4D1D-8E99-B486BE4A71AB}"/>
          </ac:picMkLst>
        </pc:picChg>
      </pc:sldChg>
      <pc:sldChg chg="modSp">
        <pc:chgData name="Christoph Csallner" userId="5eb0978299eb4661" providerId="LiveId" clId="{621E44B6-175E-498A-BAB2-5DC8ECE37C57}" dt="2019-11-06T11:52:31.538" v="1918" actId="20577"/>
        <pc:sldMkLst>
          <pc:docMk/>
          <pc:sldMk cId="0" sldId="502"/>
        </pc:sldMkLst>
        <pc:spChg chg="mod">
          <ac:chgData name="Christoph Csallner" userId="5eb0978299eb4661" providerId="LiveId" clId="{621E44B6-175E-498A-BAB2-5DC8ECE37C57}" dt="2019-11-06T11:52:31.538" v="1918" actId="20577"/>
          <ac:spMkLst>
            <pc:docMk/>
            <pc:sldMk cId="0" sldId="502"/>
            <ac:spMk id="234" creationId="{00000000-0000-0000-0000-000000000000}"/>
          </ac:spMkLst>
        </pc:spChg>
      </pc:sldChg>
      <pc:sldChg chg="modSp">
        <pc:chgData name="Christoph Csallner" userId="5eb0978299eb4661" providerId="LiveId" clId="{621E44B6-175E-498A-BAB2-5DC8ECE37C57}" dt="2019-11-06T05:32:24.236" v="1910" actId="20577"/>
        <pc:sldMkLst>
          <pc:docMk/>
          <pc:sldMk cId="1821981189" sldId="510"/>
        </pc:sldMkLst>
        <pc:spChg chg="mod">
          <ac:chgData name="Christoph Csallner" userId="5eb0978299eb4661" providerId="LiveId" clId="{621E44B6-175E-498A-BAB2-5DC8ECE37C57}" dt="2019-11-06T05:32:24.236" v="1910" actId="20577"/>
          <ac:spMkLst>
            <pc:docMk/>
            <pc:sldMk cId="1821981189" sldId="510"/>
            <ac:spMk id="352" creationId="{00000000-0000-0000-0000-000000000000}"/>
          </ac:spMkLst>
        </pc:spChg>
      </pc:sldChg>
      <pc:sldChg chg="modSp">
        <pc:chgData name="Christoph Csallner" userId="5eb0978299eb4661" providerId="LiveId" clId="{621E44B6-175E-498A-BAB2-5DC8ECE37C57}" dt="2019-11-06T05:32:09.924" v="1896" actId="20577"/>
        <pc:sldMkLst>
          <pc:docMk/>
          <pc:sldMk cId="2822330462" sldId="511"/>
        </pc:sldMkLst>
        <pc:spChg chg="mod">
          <ac:chgData name="Christoph Csallner" userId="5eb0978299eb4661" providerId="LiveId" clId="{621E44B6-175E-498A-BAB2-5DC8ECE37C57}" dt="2019-11-06T05:32:09.924" v="1896" actId="20577"/>
          <ac:spMkLst>
            <pc:docMk/>
            <pc:sldMk cId="2822330462" sldId="511"/>
            <ac:spMk id="352" creationId="{00000000-0000-0000-0000-000000000000}"/>
          </ac:spMkLst>
        </pc:spChg>
      </pc:sldChg>
      <pc:sldChg chg="modSp">
        <pc:chgData name="Christoph Csallner" userId="5eb0978299eb4661" providerId="LiveId" clId="{621E44B6-175E-498A-BAB2-5DC8ECE37C57}" dt="2019-11-06T11:57:05.001" v="2156" actId="20577"/>
        <pc:sldMkLst>
          <pc:docMk/>
          <pc:sldMk cId="3905882415" sldId="534"/>
        </pc:sldMkLst>
        <pc:spChg chg="mod">
          <ac:chgData name="Christoph Csallner" userId="5eb0978299eb4661" providerId="LiveId" clId="{621E44B6-175E-498A-BAB2-5DC8ECE37C57}" dt="2019-11-06T11:57:05.001" v="2156" actId="20577"/>
          <ac:spMkLst>
            <pc:docMk/>
            <pc:sldMk cId="3905882415" sldId="534"/>
            <ac:spMk id="24" creationId="{00000000-0000-0000-0000-000000000000}"/>
          </ac:spMkLst>
        </pc:spChg>
      </pc:sldChg>
      <pc:sldChg chg="modSp ord modAnim">
        <pc:chgData name="Christoph Csallner" userId="5eb0978299eb4661" providerId="LiveId" clId="{621E44B6-175E-498A-BAB2-5DC8ECE37C57}" dt="2019-11-05T23:44:50.696" v="790"/>
        <pc:sldMkLst>
          <pc:docMk/>
          <pc:sldMk cId="2780797702" sldId="550"/>
        </pc:sldMkLst>
        <pc:spChg chg="mod">
          <ac:chgData name="Christoph Csallner" userId="5eb0978299eb4661" providerId="LiveId" clId="{621E44B6-175E-498A-BAB2-5DC8ECE37C57}" dt="2019-11-05T23:41:55.693" v="789" actId="20577"/>
          <ac:spMkLst>
            <pc:docMk/>
            <pc:sldMk cId="2780797702" sldId="550"/>
            <ac:spMk id="2" creationId="{3F01ADAB-F46B-4CBE-B82C-A9CD7E67FE74}"/>
          </ac:spMkLst>
        </pc:spChg>
        <pc:spChg chg="mod">
          <ac:chgData name="Christoph Csallner" userId="5eb0978299eb4661" providerId="LiveId" clId="{621E44B6-175E-498A-BAB2-5DC8ECE37C57}" dt="2019-11-05T23:41:05.754" v="778" actId="20577"/>
          <ac:spMkLst>
            <pc:docMk/>
            <pc:sldMk cId="2780797702" sldId="550"/>
            <ac:spMk id="3" creationId="{86151ED7-EC42-47E5-BBB1-5C6EA30979F7}"/>
          </ac:spMkLst>
        </pc:spChg>
      </pc:sldChg>
      <pc:sldChg chg="modSp">
        <pc:chgData name="Christoph Csallner" userId="5eb0978299eb4661" providerId="LiveId" clId="{621E44B6-175E-498A-BAB2-5DC8ECE37C57}" dt="2019-11-05T23:48:34.151" v="971"/>
        <pc:sldMkLst>
          <pc:docMk/>
          <pc:sldMk cId="2088828082" sldId="551"/>
        </pc:sldMkLst>
        <pc:spChg chg="mod">
          <ac:chgData name="Christoph Csallner" userId="5eb0978299eb4661" providerId="LiveId" clId="{621E44B6-175E-498A-BAB2-5DC8ECE37C57}" dt="2019-11-05T23:45:01.524" v="806" actId="20577"/>
          <ac:spMkLst>
            <pc:docMk/>
            <pc:sldMk cId="2088828082" sldId="551"/>
            <ac:spMk id="2" creationId="{F7C65FAE-2182-4DB9-B515-195BE7C7678F}"/>
          </ac:spMkLst>
        </pc:spChg>
        <pc:spChg chg="mod">
          <ac:chgData name="Christoph Csallner" userId="5eb0978299eb4661" providerId="LiveId" clId="{621E44B6-175E-498A-BAB2-5DC8ECE37C57}" dt="2019-11-05T23:48:34.151" v="971"/>
          <ac:spMkLst>
            <pc:docMk/>
            <pc:sldMk cId="2088828082" sldId="551"/>
            <ac:spMk id="3" creationId="{2E827D16-9294-4F73-8776-8FC1FF26F6DA}"/>
          </ac:spMkLst>
        </pc:spChg>
      </pc:sldChg>
      <pc:sldChg chg="modSp add modAnim">
        <pc:chgData name="Christoph Csallner" userId="5eb0978299eb4661" providerId="LiveId" clId="{621E44B6-175E-498A-BAB2-5DC8ECE37C57}" dt="2019-11-05T23:29:03.774" v="520"/>
        <pc:sldMkLst>
          <pc:docMk/>
          <pc:sldMk cId="1547947712" sldId="554"/>
        </pc:sldMkLst>
        <pc:spChg chg="mod">
          <ac:chgData name="Christoph Csallner" userId="5eb0978299eb4661" providerId="LiveId" clId="{621E44B6-175E-498A-BAB2-5DC8ECE37C57}" dt="2019-11-05T22:59:49.780" v="25" actId="20577"/>
          <ac:spMkLst>
            <pc:docMk/>
            <pc:sldMk cId="1547947712" sldId="554"/>
            <ac:spMk id="2" creationId="{BEACACBB-CBB4-494F-BAAD-4C70C6BAD04E}"/>
          </ac:spMkLst>
        </pc:spChg>
        <pc:spChg chg="mod">
          <ac:chgData name="Christoph Csallner" userId="5eb0978299eb4661" providerId="LiveId" clId="{621E44B6-175E-498A-BAB2-5DC8ECE37C57}" dt="2019-11-05T23:28:45.912" v="516" actId="20577"/>
          <ac:spMkLst>
            <pc:docMk/>
            <pc:sldMk cId="1547947712" sldId="554"/>
            <ac:spMk id="3" creationId="{887E426D-9B91-4F8A-8361-02FE74DD348A}"/>
          </ac:spMkLst>
        </pc:spChg>
      </pc:sldChg>
      <pc:sldChg chg="addSp modSp add">
        <pc:chgData name="Christoph Csallner" userId="5eb0978299eb4661" providerId="LiveId" clId="{621E44B6-175E-498A-BAB2-5DC8ECE37C57}" dt="2019-11-05T23:31:19.825" v="615" actId="20577"/>
        <pc:sldMkLst>
          <pc:docMk/>
          <pc:sldMk cId="3558253777" sldId="555"/>
        </pc:sldMkLst>
        <pc:spChg chg="add mod">
          <ac:chgData name="Christoph Csallner" userId="5eb0978299eb4661" providerId="LiveId" clId="{621E44B6-175E-498A-BAB2-5DC8ECE37C57}" dt="2019-11-05T23:30:41.535" v="539" actId="20577"/>
          <ac:spMkLst>
            <pc:docMk/>
            <pc:sldMk cId="3558253777" sldId="555"/>
            <ac:spMk id="3" creationId="{2ADDAD5E-8F6C-47E4-B63B-7F94EEE43DDA}"/>
          </ac:spMkLst>
        </pc:spChg>
        <pc:spChg chg="add mod">
          <ac:chgData name="Christoph Csallner" userId="5eb0978299eb4661" providerId="LiveId" clId="{621E44B6-175E-498A-BAB2-5DC8ECE37C57}" dt="2019-11-05T23:31:19.825" v="615" actId="20577"/>
          <ac:spMkLst>
            <pc:docMk/>
            <pc:sldMk cId="3558253777" sldId="555"/>
            <ac:spMk id="4" creationId="{11585D72-D85D-44AA-B6F2-C54EF898FBBA}"/>
          </ac:spMkLst>
        </pc:spChg>
      </pc:sldChg>
      <pc:sldChg chg="addSp delSp modSp add modAnim">
        <pc:chgData name="Christoph Csallner" userId="5eb0978299eb4661" providerId="LiveId" clId="{621E44B6-175E-498A-BAB2-5DC8ECE37C57}" dt="2019-11-06T01:05:43.801" v="1213" actId="6549"/>
        <pc:sldMkLst>
          <pc:docMk/>
          <pc:sldMk cId="662411050" sldId="556"/>
        </pc:sldMkLst>
        <pc:spChg chg="mod">
          <ac:chgData name="Christoph Csallner" userId="5eb0978299eb4661" providerId="LiveId" clId="{621E44B6-175E-498A-BAB2-5DC8ECE37C57}" dt="2019-11-06T00:59:35.783" v="1095" actId="1076"/>
          <ac:spMkLst>
            <pc:docMk/>
            <pc:sldMk cId="662411050" sldId="556"/>
            <ac:spMk id="10" creationId="{34185648-208E-4ACC-9DA8-D87BF2F55D01}"/>
          </ac:spMkLst>
        </pc:spChg>
        <pc:spChg chg="mod">
          <ac:chgData name="Christoph Csallner" userId="5eb0978299eb4661" providerId="LiveId" clId="{621E44B6-175E-498A-BAB2-5DC8ECE37C57}" dt="2019-11-06T00:59:35.783" v="1095" actId="1076"/>
          <ac:spMkLst>
            <pc:docMk/>
            <pc:sldMk cId="662411050" sldId="556"/>
            <ac:spMk id="11" creationId="{EF482276-CC6A-49F0-966C-227C025DC9D2}"/>
          </ac:spMkLst>
        </pc:spChg>
        <pc:spChg chg="add mod ord">
          <ac:chgData name="Christoph Csallner" userId="5eb0978299eb4661" providerId="LiveId" clId="{621E44B6-175E-498A-BAB2-5DC8ECE37C57}" dt="2019-11-06T01:00:44.054" v="1107" actId="166"/>
          <ac:spMkLst>
            <pc:docMk/>
            <pc:sldMk cId="662411050" sldId="556"/>
            <ac:spMk id="12" creationId="{FFDA1A3F-E8B5-4E86-A364-317AACF96AD6}"/>
          </ac:spMkLst>
        </pc:spChg>
        <pc:spChg chg="mod ord">
          <ac:chgData name="Christoph Csallner" userId="5eb0978299eb4661" providerId="LiveId" clId="{621E44B6-175E-498A-BAB2-5DC8ECE37C57}" dt="2019-11-06T01:05:43.801" v="1213" actId="6549"/>
          <ac:spMkLst>
            <pc:docMk/>
            <pc:sldMk cId="662411050" sldId="556"/>
            <ac:spMk id="14" creationId="{B1B91797-3CEE-430F-863B-655310FA5D3F}"/>
          </ac:spMkLst>
        </pc:spChg>
        <pc:spChg chg="mod">
          <ac:chgData name="Christoph Csallner" userId="5eb0978299eb4661" providerId="LiveId" clId="{621E44B6-175E-498A-BAB2-5DC8ECE37C57}" dt="2019-11-06T00:58:58.836" v="1092" actId="1076"/>
          <ac:spMkLst>
            <pc:docMk/>
            <pc:sldMk cId="662411050" sldId="556"/>
            <ac:spMk id="17" creationId="{53779638-2AAE-4E92-ABBA-F830BC1FD498}"/>
          </ac:spMkLst>
        </pc:spChg>
        <pc:spChg chg="del">
          <ac:chgData name="Christoph Csallner" userId="5eb0978299eb4661" providerId="LiveId" clId="{621E44B6-175E-498A-BAB2-5DC8ECE37C57}" dt="2019-11-06T00:52:44.890" v="1017" actId="478"/>
          <ac:spMkLst>
            <pc:docMk/>
            <pc:sldMk cId="662411050" sldId="556"/>
            <ac:spMk id="19" creationId="{4B14E694-6439-43E7-AB29-D0710053C8CA}"/>
          </ac:spMkLst>
        </pc:spChg>
        <pc:spChg chg="add mod">
          <ac:chgData name="Christoph Csallner" userId="5eb0978299eb4661" providerId="LiveId" clId="{621E44B6-175E-498A-BAB2-5DC8ECE37C57}" dt="2019-11-06T01:02:30.882" v="1125" actId="1076"/>
          <ac:spMkLst>
            <pc:docMk/>
            <pc:sldMk cId="662411050" sldId="556"/>
            <ac:spMk id="28" creationId="{E7998CFC-4EFA-4293-8C58-C91D7638B90E}"/>
          </ac:spMkLst>
        </pc:spChg>
        <pc:picChg chg="add del mod modCrop">
          <ac:chgData name="Christoph Csallner" userId="5eb0978299eb4661" providerId="LiveId" clId="{621E44B6-175E-498A-BAB2-5DC8ECE37C57}" dt="2019-11-06T00:59:44.600" v="1097" actId="1076"/>
          <ac:picMkLst>
            <pc:docMk/>
            <pc:sldMk cId="662411050" sldId="556"/>
            <ac:picMk id="4" creationId="{23868BCA-82A3-4683-8B3B-BBBF7EE666C7}"/>
          </ac:picMkLst>
        </pc:picChg>
        <pc:picChg chg="mod modCrop">
          <ac:chgData name="Christoph Csallner" userId="5eb0978299eb4661" providerId="LiveId" clId="{621E44B6-175E-498A-BAB2-5DC8ECE37C57}" dt="2019-11-06T00:59:35.783" v="1095" actId="1076"/>
          <ac:picMkLst>
            <pc:docMk/>
            <pc:sldMk cId="662411050" sldId="556"/>
            <ac:picMk id="13" creationId="{4E4D5D6D-803C-496C-A0BD-30DA8CEBF944}"/>
          </ac:picMkLst>
        </pc:picChg>
        <pc:picChg chg="add">
          <ac:chgData name="Christoph Csallner" userId="5eb0978299eb4661" providerId="LiveId" clId="{621E44B6-175E-498A-BAB2-5DC8ECE37C57}" dt="2019-11-06T00:54:11.710" v="1027"/>
          <ac:picMkLst>
            <pc:docMk/>
            <pc:sldMk cId="662411050" sldId="556"/>
            <ac:picMk id="16" creationId="{FE7822F2-5F73-4BCB-BF82-13CFDB076F1A}"/>
          </ac:picMkLst>
        </pc:picChg>
        <pc:picChg chg="add mod">
          <ac:chgData name="Christoph Csallner" userId="5eb0978299eb4661" providerId="LiveId" clId="{621E44B6-175E-498A-BAB2-5DC8ECE37C57}" dt="2019-11-06T00:59:35.783" v="1095" actId="1076"/>
          <ac:picMkLst>
            <pc:docMk/>
            <pc:sldMk cId="662411050" sldId="556"/>
            <ac:picMk id="18" creationId="{8D2F0EA5-C919-4C38-93D4-87C100F534EE}"/>
          </ac:picMkLst>
        </pc:picChg>
        <pc:picChg chg="add">
          <ac:chgData name="Christoph Csallner" userId="5eb0978299eb4661" providerId="LiveId" clId="{621E44B6-175E-498A-BAB2-5DC8ECE37C57}" dt="2019-11-06T00:55:00.015" v="1036"/>
          <ac:picMkLst>
            <pc:docMk/>
            <pc:sldMk cId="662411050" sldId="556"/>
            <ac:picMk id="20" creationId="{8A5E3740-804D-4BA9-93A9-D6482ECFA3F8}"/>
          </ac:picMkLst>
        </pc:picChg>
        <pc:picChg chg="add mod">
          <ac:chgData name="Christoph Csallner" userId="5eb0978299eb4661" providerId="LiveId" clId="{621E44B6-175E-498A-BAB2-5DC8ECE37C57}" dt="2019-11-06T00:59:35.783" v="1095" actId="1076"/>
          <ac:picMkLst>
            <pc:docMk/>
            <pc:sldMk cId="662411050" sldId="556"/>
            <ac:picMk id="21" creationId="{E8E1EBD8-C14A-4C0C-B81D-19D48B965A45}"/>
          </ac:picMkLst>
        </pc:picChg>
        <pc:picChg chg="add">
          <ac:chgData name="Christoph Csallner" userId="5eb0978299eb4661" providerId="LiveId" clId="{621E44B6-175E-498A-BAB2-5DC8ECE37C57}" dt="2019-11-06T00:55:54.474" v="1045"/>
          <ac:picMkLst>
            <pc:docMk/>
            <pc:sldMk cId="662411050" sldId="556"/>
            <ac:picMk id="22" creationId="{191770D2-6058-4D22-8E3B-1B623EF24986}"/>
          </ac:picMkLst>
        </pc:picChg>
        <pc:picChg chg="add mod">
          <ac:chgData name="Christoph Csallner" userId="5eb0978299eb4661" providerId="LiveId" clId="{621E44B6-175E-498A-BAB2-5DC8ECE37C57}" dt="2019-11-06T00:59:35.783" v="1095" actId="1076"/>
          <ac:picMkLst>
            <pc:docMk/>
            <pc:sldMk cId="662411050" sldId="556"/>
            <ac:picMk id="23" creationId="{A129A484-5060-4962-A721-B561BEAB4338}"/>
          </ac:picMkLst>
        </pc:picChg>
        <pc:picChg chg="add">
          <ac:chgData name="Christoph Csallner" userId="5eb0978299eb4661" providerId="LiveId" clId="{621E44B6-175E-498A-BAB2-5DC8ECE37C57}" dt="2019-11-06T00:56:43.812" v="1054"/>
          <ac:picMkLst>
            <pc:docMk/>
            <pc:sldMk cId="662411050" sldId="556"/>
            <ac:picMk id="24" creationId="{B1255A96-1FE5-4F76-B979-60C3FFCB249E}"/>
          </ac:picMkLst>
        </pc:picChg>
        <pc:picChg chg="add mod">
          <ac:chgData name="Christoph Csallner" userId="5eb0978299eb4661" providerId="LiveId" clId="{621E44B6-175E-498A-BAB2-5DC8ECE37C57}" dt="2019-11-06T00:59:35.783" v="1095" actId="1076"/>
          <ac:picMkLst>
            <pc:docMk/>
            <pc:sldMk cId="662411050" sldId="556"/>
            <ac:picMk id="25" creationId="{E3CA489B-2983-4DAF-B213-14BF38FE94FC}"/>
          </ac:picMkLst>
        </pc:picChg>
        <pc:picChg chg="add">
          <ac:chgData name="Christoph Csallner" userId="5eb0978299eb4661" providerId="LiveId" clId="{621E44B6-175E-498A-BAB2-5DC8ECE37C57}" dt="2019-11-06T01:00:07.737" v="1100"/>
          <ac:picMkLst>
            <pc:docMk/>
            <pc:sldMk cId="662411050" sldId="556"/>
            <ac:picMk id="26" creationId="{424DC84A-9FFA-42E2-AC97-FFA77C2F4CE4}"/>
          </ac:picMkLst>
        </pc:picChg>
        <pc:picChg chg="add">
          <ac:chgData name="Christoph Csallner" userId="5eb0978299eb4661" providerId="LiveId" clId="{621E44B6-175E-498A-BAB2-5DC8ECE37C57}" dt="2019-11-06T01:00:07.737" v="1100"/>
          <ac:picMkLst>
            <pc:docMk/>
            <pc:sldMk cId="662411050" sldId="556"/>
            <ac:picMk id="27" creationId="{EAF17676-3707-40FB-9863-04311164269A}"/>
          </ac:picMkLst>
        </pc:picChg>
        <pc:cxnChg chg="add mod">
          <ac:chgData name="Christoph Csallner" userId="5eb0978299eb4661" providerId="LiveId" clId="{621E44B6-175E-498A-BAB2-5DC8ECE37C57}" dt="2019-11-06T01:04:31.269" v="1141" actId="14100"/>
          <ac:cxnSpMkLst>
            <pc:docMk/>
            <pc:sldMk cId="662411050" sldId="556"/>
            <ac:cxnSpMk id="5" creationId="{F107E538-798D-46F4-92A5-7BC79F7AEF88}"/>
          </ac:cxnSpMkLst>
        </pc:cxnChg>
        <pc:cxnChg chg="add mod">
          <ac:chgData name="Christoph Csallner" userId="5eb0978299eb4661" providerId="LiveId" clId="{621E44B6-175E-498A-BAB2-5DC8ECE37C57}" dt="2019-11-06T01:04:12.891" v="1140" actId="14100"/>
          <ac:cxnSpMkLst>
            <pc:docMk/>
            <pc:sldMk cId="662411050" sldId="556"/>
            <ac:cxnSpMk id="29" creationId="{86C14C8D-013F-4E32-802E-3748FFA21C4A}"/>
          </ac:cxnSpMkLst>
        </pc:cxnChg>
        <pc:cxnChg chg="add mod">
          <ac:chgData name="Christoph Csallner" userId="5eb0978299eb4661" providerId="LiveId" clId="{621E44B6-175E-498A-BAB2-5DC8ECE37C57}" dt="2019-11-06T01:03:50.083" v="1133" actId="14100"/>
          <ac:cxnSpMkLst>
            <pc:docMk/>
            <pc:sldMk cId="662411050" sldId="556"/>
            <ac:cxnSpMk id="30" creationId="{212331DC-70A6-432E-848A-738C8722B019}"/>
          </ac:cxnSpMkLst>
        </pc:cxnChg>
        <pc:cxnChg chg="add mod">
          <ac:chgData name="Christoph Csallner" userId="5eb0978299eb4661" providerId="LiveId" clId="{621E44B6-175E-498A-BAB2-5DC8ECE37C57}" dt="2019-11-06T01:04:04.869" v="1138" actId="14100"/>
          <ac:cxnSpMkLst>
            <pc:docMk/>
            <pc:sldMk cId="662411050" sldId="556"/>
            <ac:cxnSpMk id="32" creationId="{AD4CE9DC-70B8-49C7-9FC0-40D8795B27D3}"/>
          </ac:cxnSpMkLst>
        </pc:cxnChg>
      </pc:sldChg>
      <pc:sldChg chg="addSp delSp modSp add del">
        <pc:chgData name="Christoph Csallner" userId="5eb0978299eb4661" providerId="LiveId" clId="{621E44B6-175E-498A-BAB2-5DC8ECE37C57}" dt="2019-11-06T00:49:14.421" v="990" actId="2696"/>
        <pc:sldMkLst>
          <pc:docMk/>
          <pc:sldMk cId="3479878560" sldId="556"/>
        </pc:sldMkLst>
        <pc:picChg chg="add del">
          <ac:chgData name="Christoph Csallner" userId="5eb0978299eb4661" providerId="LiveId" clId="{621E44B6-175E-498A-BAB2-5DC8ECE37C57}" dt="2019-11-06T00:48:16.269" v="980"/>
          <ac:picMkLst>
            <pc:docMk/>
            <pc:sldMk cId="3479878560" sldId="556"/>
            <ac:picMk id="4" creationId="{D523AD50-FF3C-4552-B7B1-CE524330933F}"/>
          </ac:picMkLst>
        </pc:picChg>
        <pc:picChg chg="mod modCrop">
          <ac:chgData name="Christoph Csallner" userId="5eb0978299eb4661" providerId="LiveId" clId="{621E44B6-175E-498A-BAB2-5DC8ECE37C57}" dt="2019-11-06T00:49:06.286" v="988" actId="732"/>
          <ac:picMkLst>
            <pc:docMk/>
            <pc:sldMk cId="3479878560" sldId="556"/>
            <ac:picMk id="10" creationId="{CA869AE1-327A-4A4D-8D70-9920131142A3}"/>
          </ac:picMkLst>
        </pc:picChg>
      </pc:sldChg>
      <pc:sldChg chg="modSp add del">
        <pc:chgData name="Christoph Csallner" userId="5eb0978299eb4661" providerId="LiveId" clId="{621E44B6-175E-498A-BAB2-5DC8ECE37C57}" dt="2019-11-06T00:48:47.599" v="985" actId="2696"/>
        <pc:sldMkLst>
          <pc:docMk/>
          <pc:sldMk cId="364249209" sldId="557"/>
        </pc:sldMkLst>
        <pc:picChg chg="mod modCrop">
          <ac:chgData name="Christoph Csallner" userId="5eb0978299eb4661" providerId="LiveId" clId="{621E44B6-175E-498A-BAB2-5DC8ECE37C57}" dt="2019-11-06T00:48:34.770" v="983" actId="732"/>
          <ac:picMkLst>
            <pc:docMk/>
            <pc:sldMk cId="364249209" sldId="557"/>
            <ac:picMk id="10" creationId="{CA869AE1-327A-4A4D-8D70-9920131142A3}"/>
          </ac:picMkLst>
        </pc:picChg>
      </pc:sldChg>
      <pc:sldChg chg="modSp add del">
        <pc:chgData name="Christoph Csallner" userId="5eb0978299eb4661" providerId="LiveId" clId="{621E44B6-175E-498A-BAB2-5DC8ECE37C57}" dt="2019-11-06T00:54:21.114" v="1030" actId="2696"/>
        <pc:sldMkLst>
          <pc:docMk/>
          <pc:sldMk cId="629591576" sldId="557"/>
        </pc:sldMkLst>
        <pc:picChg chg="mod modCrop">
          <ac:chgData name="Christoph Csallner" userId="5eb0978299eb4661" providerId="LiveId" clId="{621E44B6-175E-498A-BAB2-5DC8ECE37C57}" dt="2019-11-06T00:54:05.102" v="1026" actId="732"/>
          <ac:picMkLst>
            <pc:docMk/>
            <pc:sldMk cId="629591576" sldId="557"/>
            <ac:picMk id="4" creationId="{23868BCA-82A3-4683-8B3B-BBBF7EE666C7}"/>
          </ac:picMkLst>
        </pc:picChg>
        <pc:picChg chg="mod modCrop">
          <ac:chgData name="Christoph Csallner" userId="5eb0978299eb4661" providerId="LiveId" clId="{621E44B6-175E-498A-BAB2-5DC8ECE37C57}" dt="2019-11-06T00:53:54.666" v="1024" actId="732"/>
          <ac:picMkLst>
            <pc:docMk/>
            <pc:sldMk cId="629591576" sldId="557"/>
            <ac:picMk id="13" creationId="{4E4D5D6D-803C-496C-A0BD-30DA8CEBF944}"/>
          </ac:picMkLst>
        </pc:picChg>
      </pc:sldChg>
      <pc:sldChg chg="delSp modSp add del">
        <pc:chgData name="Christoph Csallner" userId="5eb0978299eb4661" providerId="LiveId" clId="{621E44B6-175E-498A-BAB2-5DC8ECE37C57}" dt="2019-11-06T00:49:37.973" v="994" actId="2696"/>
        <pc:sldMkLst>
          <pc:docMk/>
          <pc:sldMk cId="1840411973" sldId="557"/>
        </pc:sldMkLst>
        <pc:picChg chg="del mod modCrop">
          <ac:chgData name="Christoph Csallner" userId="5eb0978299eb4661" providerId="LiveId" clId="{621E44B6-175E-498A-BAB2-5DC8ECE37C57}" dt="2019-11-06T00:49:32.310" v="992"/>
          <ac:picMkLst>
            <pc:docMk/>
            <pc:sldMk cId="1840411973" sldId="557"/>
            <ac:picMk id="10" creationId="{CA869AE1-327A-4A4D-8D70-9920131142A3}"/>
          </ac:picMkLst>
        </pc:picChg>
      </pc:sldChg>
      <pc:sldChg chg="modSp add del">
        <pc:chgData name="Christoph Csallner" userId="5eb0978299eb4661" providerId="LiveId" clId="{621E44B6-175E-498A-BAB2-5DC8ECE37C57}" dt="2019-11-06T00:55:14.817" v="1039" actId="2696"/>
        <pc:sldMkLst>
          <pc:docMk/>
          <pc:sldMk cId="2656897369" sldId="558"/>
        </pc:sldMkLst>
        <pc:picChg chg="mod modCrop">
          <ac:chgData name="Christoph Csallner" userId="5eb0978299eb4661" providerId="LiveId" clId="{621E44B6-175E-498A-BAB2-5DC8ECE37C57}" dt="2019-11-06T00:54:55.625" v="1035" actId="732"/>
          <ac:picMkLst>
            <pc:docMk/>
            <pc:sldMk cId="2656897369" sldId="558"/>
            <ac:picMk id="4" creationId="{23868BCA-82A3-4683-8B3B-BBBF7EE666C7}"/>
          </ac:picMkLst>
        </pc:picChg>
        <pc:picChg chg="mod modCrop">
          <ac:chgData name="Christoph Csallner" userId="5eb0978299eb4661" providerId="LiveId" clId="{621E44B6-175E-498A-BAB2-5DC8ECE37C57}" dt="2019-11-06T00:54:41.780" v="1033" actId="732"/>
          <ac:picMkLst>
            <pc:docMk/>
            <pc:sldMk cId="2656897369" sldId="558"/>
            <ac:picMk id="13" creationId="{4E4D5D6D-803C-496C-A0BD-30DA8CEBF944}"/>
          </ac:picMkLst>
        </pc:picChg>
      </pc:sldChg>
      <pc:sldChg chg="modSp add del">
        <pc:chgData name="Christoph Csallner" userId="5eb0978299eb4661" providerId="LiveId" clId="{621E44B6-175E-498A-BAB2-5DC8ECE37C57}" dt="2019-11-06T00:56:01.296" v="1048" actId="2696"/>
        <pc:sldMkLst>
          <pc:docMk/>
          <pc:sldMk cId="809454778" sldId="559"/>
        </pc:sldMkLst>
        <pc:picChg chg="mod modCrop">
          <ac:chgData name="Christoph Csallner" userId="5eb0978299eb4661" providerId="LiveId" clId="{621E44B6-175E-498A-BAB2-5DC8ECE37C57}" dt="2019-11-06T00:55:49.577" v="1044" actId="732"/>
          <ac:picMkLst>
            <pc:docMk/>
            <pc:sldMk cId="809454778" sldId="559"/>
            <ac:picMk id="4" creationId="{23868BCA-82A3-4683-8B3B-BBBF7EE666C7}"/>
          </ac:picMkLst>
        </pc:picChg>
        <pc:picChg chg="mod modCrop">
          <ac:chgData name="Christoph Csallner" userId="5eb0978299eb4661" providerId="LiveId" clId="{621E44B6-175E-498A-BAB2-5DC8ECE37C57}" dt="2019-11-06T00:55:39.760" v="1042" actId="732"/>
          <ac:picMkLst>
            <pc:docMk/>
            <pc:sldMk cId="809454778" sldId="559"/>
            <ac:picMk id="13" creationId="{4E4D5D6D-803C-496C-A0BD-30DA8CEBF944}"/>
          </ac:picMkLst>
        </pc:picChg>
      </pc:sldChg>
      <pc:sldChg chg="addSp modSp">
        <pc:chgData name="Christoph Csallner" userId="5eb0978299eb4661" providerId="LiveId" clId="{621E44B6-175E-498A-BAB2-5DC8ECE37C57}" dt="2019-11-06T05:16:23.842" v="1412" actId="1076"/>
        <pc:sldMkLst>
          <pc:docMk/>
          <pc:sldMk cId="1374124895" sldId="560"/>
        </pc:sldMkLst>
        <pc:spChg chg="mod">
          <ac:chgData name="Christoph Csallner" userId="5eb0978299eb4661" providerId="LiveId" clId="{621E44B6-175E-498A-BAB2-5DC8ECE37C57}" dt="2019-11-06T05:16:23.842" v="1412" actId="1076"/>
          <ac:spMkLst>
            <pc:docMk/>
            <pc:sldMk cId="1374124895" sldId="560"/>
            <ac:spMk id="5" creationId="{198DE9C5-6017-4D14-BB6A-776324206338}"/>
          </ac:spMkLst>
        </pc:spChg>
        <pc:spChg chg="add mod">
          <ac:chgData name="Christoph Csallner" userId="5eb0978299eb4661" providerId="LiveId" clId="{621E44B6-175E-498A-BAB2-5DC8ECE37C57}" dt="2019-11-06T05:15:39.768" v="1401" actId="1076"/>
          <ac:spMkLst>
            <pc:docMk/>
            <pc:sldMk cId="1374124895" sldId="560"/>
            <ac:spMk id="7" creationId="{D718898D-5A0C-4317-BC2A-D98E8535E806}"/>
          </ac:spMkLst>
        </pc:spChg>
      </pc:sldChg>
      <pc:sldChg chg="modSp add del">
        <pc:chgData name="Christoph Csallner" userId="5eb0978299eb4661" providerId="LiveId" clId="{621E44B6-175E-498A-BAB2-5DC8ECE37C57}" dt="2019-11-06T00:58:59.088" v="1093" actId="2696"/>
        <pc:sldMkLst>
          <pc:docMk/>
          <pc:sldMk cId="1697969759" sldId="560"/>
        </pc:sldMkLst>
        <pc:picChg chg="mod modCrop">
          <ac:chgData name="Christoph Csallner" userId="5eb0978299eb4661" providerId="LiveId" clId="{621E44B6-175E-498A-BAB2-5DC8ECE37C57}" dt="2019-11-06T00:56:37.461" v="1053" actId="732"/>
          <ac:picMkLst>
            <pc:docMk/>
            <pc:sldMk cId="1697969759" sldId="560"/>
            <ac:picMk id="4" creationId="{23868BCA-82A3-4683-8B3B-BBBF7EE666C7}"/>
          </ac:picMkLst>
        </pc:picChg>
        <pc:picChg chg="mod modCrop">
          <ac:chgData name="Christoph Csallner" userId="5eb0978299eb4661" providerId="LiveId" clId="{621E44B6-175E-498A-BAB2-5DC8ECE37C57}" dt="2019-11-06T00:56:27.102" v="1051" actId="732"/>
          <ac:picMkLst>
            <pc:docMk/>
            <pc:sldMk cId="1697969759" sldId="560"/>
            <ac:picMk id="13" creationId="{4E4D5D6D-803C-496C-A0BD-30DA8CEBF944}"/>
          </ac:picMkLst>
        </pc:picChg>
      </pc:sldChg>
      <pc:sldChg chg="modSp add del">
        <pc:chgData name="Christoph Csallner" userId="5eb0978299eb4661" providerId="LiveId" clId="{621E44B6-175E-498A-BAB2-5DC8ECE37C57}" dt="2019-11-06T01:00:14.479" v="1103" actId="2696"/>
        <pc:sldMkLst>
          <pc:docMk/>
          <pc:sldMk cId="3316127813" sldId="561"/>
        </pc:sldMkLst>
        <pc:picChg chg="mod modCrop">
          <ac:chgData name="Christoph Csallner" userId="5eb0978299eb4661" providerId="LiveId" clId="{621E44B6-175E-498A-BAB2-5DC8ECE37C57}" dt="2019-11-06T01:00:03.934" v="1099" actId="732"/>
          <ac:picMkLst>
            <pc:docMk/>
            <pc:sldMk cId="3316127813" sldId="561"/>
            <ac:picMk id="4" creationId="{23868BCA-82A3-4683-8B3B-BBBF7EE666C7}"/>
          </ac:picMkLst>
        </pc:picChg>
        <pc:picChg chg="mod modCrop">
          <ac:chgData name="Christoph Csallner" userId="5eb0978299eb4661" providerId="LiveId" clId="{621E44B6-175E-498A-BAB2-5DC8ECE37C57}" dt="2019-11-06T00:59:56.056" v="1098" actId="732"/>
          <ac:picMkLst>
            <pc:docMk/>
            <pc:sldMk cId="3316127813" sldId="561"/>
            <ac:picMk id="13" creationId="{4E4D5D6D-803C-496C-A0BD-30DA8CEBF944}"/>
          </ac:picMkLst>
        </pc:picChg>
      </pc:sldChg>
    </pc:docChg>
  </pc:docChgLst>
  <pc:docChgLst>
    <pc:chgData name="Christoph Csallner" userId="5eb0978299eb4661" providerId="LiveId" clId="{06DB1426-3352-484B-A5AA-E930D910E67D}"/>
    <pc:docChg chg="undo custSel addSld delSld modSld sldOrd">
      <pc:chgData name="Christoph Csallner" userId="5eb0978299eb4661" providerId="LiveId" clId="{06DB1426-3352-484B-A5AA-E930D910E67D}" dt="2019-09-27T04:06:56.634" v="831" actId="14100"/>
      <pc:docMkLst>
        <pc:docMk/>
      </pc:docMkLst>
      <pc:sldChg chg="addSp delSp modSp delAnim modAnim">
        <pc:chgData name="Christoph Csallner" userId="5eb0978299eb4661" providerId="LiveId" clId="{06DB1426-3352-484B-A5AA-E930D910E67D}" dt="2019-09-27T00:38:02.757" v="286"/>
        <pc:sldMkLst>
          <pc:docMk/>
          <pc:sldMk cId="3449950390" sldId="430"/>
        </pc:sldMkLst>
        <pc:spChg chg="mod">
          <ac:chgData name="Christoph Csallner" userId="5eb0978299eb4661" providerId="LiveId" clId="{06DB1426-3352-484B-A5AA-E930D910E67D}" dt="2019-09-27T00:17:18.287" v="36" actId="20577"/>
          <ac:spMkLst>
            <pc:docMk/>
            <pc:sldMk cId="3449950390" sldId="430"/>
            <ac:spMk id="19" creationId="{D9A442C8-439A-4620-9D9F-B0ACDA115FF5}"/>
          </ac:spMkLst>
        </pc:spChg>
        <pc:spChg chg="del">
          <ac:chgData name="Christoph Csallner" userId="5eb0978299eb4661" providerId="LiveId" clId="{06DB1426-3352-484B-A5AA-E930D910E67D}" dt="2019-09-27T00:32:32.767" v="266" actId="478"/>
          <ac:spMkLst>
            <pc:docMk/>
            <pc:sldMk cId="3449950390" sldId="430"/>
            <ac:spMk id="22" creationId="{841227BC-1F6E-4610-8343-AC0A1CE72D30}"/>
          </ac:spMkLst>
        </pc:spChg>
        <pc:graphicFrameChg chg="add del mod">
          <ac:chgData name="Christoph Csallner" userId="5eb0978299eb4661" providerId="LiveId" clId="{06DB1426-3352-484B-A5AA-E930D910E67D}" dt="2019-09-27T00:19:53.562" v="38" actId="478"/>
          <ac:graphicFrameMkLst>
            <pc:docMk/>
            <pc:sldMk cId="3449950390" sldId="430"/>
            <ac:graphicFrameMk id="3" creationId="{D47B5083-A2F0-4F4F-9D45-5E652D471030}"/>
          </ac:graphicFrameMkLst>
        </pc:graphicFrameChg>
        <pc:graphicFrameChg chg="add mod">
          <ac:chgData name="Christoph Csallner" userId="5eb0978299eb4661" providerId="LiveId" clId="{06DB1426-3352-484B-A5AA-E930D910E67D}" dt="2019-09-27T00:21:41.994" v="50" actId="14100"/>
          <ac:graphicFrameMkLst>
            <pc:docMk/>
            <pc:sldMk cId="3449950390" sldId="430"/>
            <ac:graphicFrameMk id="4" creationId="{06A04E7D-348E-4BB3-A98A-4CEE34A946EC}"/>
          </ac:graphicFrameMkLst>
        </pc:graphicFrameChg>
        <pc:picChg chg="del">
          <ac:chgData name="Christoph Csallner" userId="5eb0978299eb4661" providerId="LiveId" clId="{06DB1426-3352-484B-A5AA-E930D910E67D}" dt="2019-09-27T00:20:47.485" v="43" actId="478"/>
          <ac:picMkLst>
            <pc:docMk/>
            <pc:sldMk cId="3449950390" sldId="430"/>
            <ac:picMk id="18" creationId="{973B1DFD-4042-4C83-91BA-2766EFC76D39}"/>
          </ac:picMkLst>
        </pc:picChg>
      </pc:sldChg>
      <pc:sldChg chg="addSp delSp modSp delDesignElem">
        <pc:chgData name="Christoph Csallner" userId="5eb0978299eb4661" providerId="LiveId" clId="{06DB1426-3352-484B-A5AA-E930D910E67D}" dt="2019-09-27T00:37:14.090" v="284" actId="20577"/>
        <pc:sldMkLst>
          <pc:docMk/>
          <pc:sldMk cId="2716735312" sldId="431"/>
        </pc:sldMkLst>
        <pc:spChg chg="add mod">
          <ac:chgData name="Christoph Csallner" userId="5eb0978299eb4661" providerId="LiveId" clId="{06DB1426-3352-484B-A5AA-E930D910E67D}" dt="2019-09-27T00:37:14.090" v="284" actId="20577"/>
          <ac:spMkLst>
            <pc:docMk/>
            <pc:sldMk cId="2716735312" sldId="431"/>
            <ac:spMk id="2" creationId="{D8F2A015-9DA7-47D7-92D3-311A60C089AD}"/>
          </ac:spMkLst>
        </pc:spChg>
        <pc:spChg chg="del">
          <ac:chgData name="Christoph Csallner" userId="5eb0978299eb4661" providerId="LiveId" clId="{06DB1426-3352-484B-A5AA-E930D910E67D}" dt="2019-09-27T00:25:05.188" v="132" actId="478"/>
          <ac:spMkLst>
            <pc:docMk/>
            <pc:sldMk cId="2716735312" sldId="431"/>
            <ac:spMk id="4" creationId="{E59457D9-8F3A-4E77-A9DE-2ECB9857EC56}"/>
          </ac:spMkLst>
        </pc:spChg>
        <pc:spChg chg="del mod">
          <ac:chgData name="Christoph Csallner" userId="5eb0978299eb4661" providerId="LiveId" clId="{06DB1426-3352-484B-A5AA-E930D910E67D}" dt="2019-09-27T00:29:07.180" v="261" actId="478"/>
          <ac:spMkLst>
            <pc:docMk/>
            <pc:sldMk cId="2716735312" sldId="431"/>
            <ac:spMk id="12" creationId="{4BDEC369-B796-48BB-B790-0EA152DB9DCC}"/>
          </ac:spMkLst>
        </pc:spChg>
        <pc:spChg chg="del mod">
          <ac:chgData name="Christoph Csallner" userId="5eb0978299eb4661" providerId="LiveId" clId="{06DB1426-3352-484B-A5AA-E930D910E67D}" dt="2019-09-27T00:28:56.157" v="256" actId="478"/>
          <ac:spMkLst>
            <pc:docMk/>
            <pc:sldMk cId="2716735312" sldId="431"/>
            <ac:spMk id="39" creationId="{2ABF4AF8-7ED2-4F07-A2DC-B6935BA21FC1}"/>
          </ac:spMkLst>
        </pc:spChg>
        <pc:spChg chg="del">
          <ac:chgData name="Christoph Csallner" userId="5eb0978299eb4661" providerId="LiveId" clId="{06DB1426-3352-484B-A5AA-E930D910E67D}" dt="2019-09-27T00:27:19.991" v="144"/>
          <ac:spMkLst>
            <pc:docMk/>
            <pc:sldMk cId="2716735312" sldId="431"/>
            <ac:spMk id="56" creationId="{87CC2527-562A-4F69-B487-4371E5B243E7}"/>
          </ac:spMkLst>
        </pc:spChg>
        <pc:picChg chg="add del mod modCrop">
          <ac:chgData name="Christoph Csallner" userId="5eb0978299eb4661" providerId="LiveId" clId="{06DB1426-3352-484B-A5AA-E930D910E67D}" dt="2019-09-27T00:30:35.396" v="265" actId="1076"/>
          <ac:picMkLst>
            <pc:docMk/>
            <pc:sldMk cId="2716735312" sldId="431"/>
            <ac:picMk id="6" creationId="{35EE92C1-3DAC-452B-A9C5-ABFF0D54437D}"/>
          </ac:picMkLst>
        </pc:picChg>
        <pc:cxnChg chg="del">
          <ac:chgData name="Christoph Csallner" userId="5eb0978299eb4661" providerId="LiveId" clId="{06DB1426-3352-484B-A5AA-E930D910E67D}" dt="2019-09-27T00:27:19.991" v="144"/>
          <ac:cxnSpMkLst>
            <pc:docMk/>
            <pc:sldMk cId="2716735312" sldId="431"/>
            <ac:cxnSpMk id="57" creationId="{BCDAEC91-5BCE-4B55-9CC0-43EF94CB734B}"/>
          </ac:cxnSpMkLst>
        </pc:cxnChg>
      </pc:sldChg>
      <pc:sldChg chg="modSp">
        <pc:chgData name="Christoph Csallner" userId="5eb0978299eb4661" providerId="LiveId" clId="{06DB1426-3352-484B-A5AA-E930D910E67D}" dt="2019-09-26T23:18:58.278" v="21" actId="20577"/>
        <pc:sldMkLst>
          <pc:docMk/>
          <pc:sldMk cId="2369777177" sldId="452"/>
        </pc:sldMkLst>
        <pc:spChg chg="mod">
          <ac:chgData name="Christoph Csallner" userId="5eb0978299eb4661" providerId="LiveId" clId="{06DB1426-3352-484B-A5AA-E930D910E67D}" dt="2019-09-26T23:18:51.435" v="3" actId="27636"/>
          <ac:spMkLst>
            <pc:docMk/>
            <pc:sldMk cId="2369777177" sldId="452"/>
            <ac:spMk id="2" creationId="{5C9DE2A7-4AC5-433F-86BC-52C5F42DED31}"/>
          </ac:spMkLst>
        </pc:spChg>
        <pc:spChg chg="mod">
          <ac:chgData name="Christoph Csallner" userId="5eb0978299eb4661" providerId="LiveId" clId="{06DB1426-3352-484B-A5AA-E930D910E67D}" dt="2019-09-26T23:18:58.278" v="21" actId="20577"/>
          <ac:spMkLst>
            <pc:docMk/>
            <pc:sldMk cId="2369777177" sldId="452"/>
            <ac:spMk id="3" creationId="{144F3DEA-60C1-4ACB-A83C-4599C7D01BBB}"/>
          </ac:spMkLst>
        </pc:spChg>
      </pc:sldChg>
      <pc:sldChg chg="addSp delSp modSp add ord">
        <pc:chgData name="Christoph Csallner" userId="5eb0978299eb4661" providerId="LiveId" clId="{06DB1426-3352-484B-A5AA-E930D910E67D}" dt="2019-09-27T04:06:56.634" v="831" actId="14100"/>
        <pc:sldMkLst>
          <pc:docMk/>
          <pc:sldMk cId="346159158" sldId="464"/>
        </pc:sldMkLst>
        <pc:spChg chg="del mod">
          <ac:chgData name="Christoph Csallner" userId="5eb0978299eb4661" providerId="LiveId" clId="{06DB1426-3352-484B-A5AA-E930D910E67D}" dt="2019-09-27T00:21:51.373" v="52"/>
          <ac:spMkLst>
            <pc:docMk/>
            <pc:sldMk cId="346159158" sldId="464"/>
            <ac:spMk id="2" creationId="{C422F19B-AD11-41BE-8413-CDFB29850711}"/>
          </ac:spMkLst>
        </pc:spChg>
        <pc:spChg chg="del">
          <ac:chgData name="Christoph Csallner" userId="5eb0978299eb4661" providerId="LiveId" clId="{06DB1426-3352-484B-A5AA-E930D910E67D}" dt="2019-09-27T00:21:51.373" v="52"/>
          <ac:spMkLst>
            <pc:docMk/>
            <pc:sldMk cId="346159158" sldId="464"/>
            <ac:spMk id="3" creationId="{B9C90BAC-004A-42F8-9FF7-1ACD4E3080D8}"/>
          </ac:spMkLst>
        </pc:spChg>
        <pc:spChg chg="add del mod">
          <ac:chgData name="Christoph Csallner" userId="5eb0978299eb4661" providerId="LiveId" clId="{06DB1426-3352-484B-A5AA-E930D910E67D}" dt="2019-09-27T00:22:48.362" v="57"/>
          <ac:spMkLst>
            <pc:docMk/>
            <pc:sldMk cId="346159158" sldId="464"/>
            <ac:spMk id="6" creationId="{B86D9871-650A-4986-9747-E70E3D4A169D}"/>
          </ac:spMkLst>
        </pc:spChg>
        <pc:spChg chg="add del mod">
          <ac:chgData name="Christoph Csallner" userId="5eb0978299eb4661" providerId="LiveId" clId="{06DB1426-3352-484B-A5AA-E930D910E67D}" dt="2019-09-27T00:22:48.362" v="57"/>
          <ac:spMkLst>
            <pc:docMk/>
            <pc:sldMk cId="346159158" sldId="464"/>
            <ac:spMk id="7" creationId="{CEF84C9B-D403-4709-91DC-A5FA52D442AF}"/>
          </ac:spMkLst>
        </pc:spChg>
        <pc:spChg chg="add del mod">
          <ac:chgData name="Christoph Csallner" userId="5eb0978299eb4661" providerId="LiveId" clId="{06DB1426-3352-484B-A5AA-E930D910E67D}" dt="2019-09-27T03:52:40.742" v="318" actId="478"/>
          <ac:spMkLst>
            <pc:docMk/>
            <pc:sldMk cId="346159158" sldId="464"/>
            <ac:spMk id="8" creationId="{E546891C-8D47-4088-A41F-E1ED12CF9372}"/>
          </ac:spMkLst>
        </pc:spChg>
        <pc:spChg chg="add del">
          <ac:chgData name="Christoph Csallner" userId="5eb0978299eb4661" providerId="LiveId" clId="{06DB1426-3352-484B-A5AA-E930D910E67D}" dt="2019-09-27T03:51:06.650" v="289" actId="478"/>
          <ac:spMkLst>
            <pc:docMk/>
            <pc:sldMk cId="346159158" sldId="464"/>
            <ac:spMk id="9" creationId="{689DED65-8955-451F-92EF-6302A285A044}"/>
          </ac:spMkLst>
        </pc:spChg>
        <pc:spChg chg="add mod">
          <ac:chgData name="Christoph Csallner" userId="5eb0978299eb4661" providerId="LiveId" clId="{06DB1426-3352-484B-A5AA-E930D910E67D}" dt="2019-09-27T03:57:53.756" v="467" actId="14100"/>
          <ac:spMkLst>
            <pc:docMk/>
            <pc:sldMk cId="346159158" sldId="464"/>
            <ac:spMk id="10" creationId="{13FE472A-26DA-4227-BBAB-EFA7A4D25812}"/>
          </ac:spMkLst>
        </pc:spChg>
        <pc:spChg chg="add del mod">
          <ac:chgData name="Christoph Csallner" userId="5eb0978299eb4661" providerId="LiveId" clId="{06DB1426-3352-484B-A5AA-E930D910E67D}" dt="2019-09-27T03:52:45.053" v="319"/>
          <ac:spMkLst>
            <pc:docMk/>
            <pc:sldMk cId="346159158" sldId="464"/>
            <ac:spMk id="12" creationId="{58E6B112-A96A-4A00-BC6B-F4CDE0443B5B}"/>
          </ac:spMkLst>
        </pc:spChg>
        <pc:spChg chg="add mod">
          <ac:chgData name="Christoph Csallner" userId="5eb0978299eb4661" providerId="LiveId" clId="{06DB1426-3352-484B-A5AA-E930D910E67D}" dt="2019-09-27T04:05:21.905" v="720" actId="20577"/>
          <ac:spMkLst>
            <pc:docMk/>
            <pc:sldMk cId="346159158" sldId="464"/>
            <ac:spMk id="13" creationId="{FC08282F-D22C-4023-9D35-A30CDB08837F}"/>
          </ac:spMkLst>
        </pc:spChg>
        <pc:spChg chg="add del mod">
          <ac:chgData name="Christoph Csallner" userId="5eb0978299eb4661" providerId="LiveId" clId="{06DB1426-3352-484B-A5AA-E930D910E67D}" dt="2019-09-27T03:55:24.953" v="351" actId="478"/>
          <ac:spMkLst>
            <pc:docMk/>
            <pc:sldMk cId="346159158" sldId="464"/>
            <ac:spMk id="14" creationId="{24DEAADE-6A70-4592-B049-349C3529AF71}"/>
          </ac:spMkLst>
        </pc:spChg>
        <pc:spChg chg="add mod">
          <ac:chgData name="Christoph Csallner" userId="5eb0978299eb4661" providerId="LiveId" clId="{06DB1426-3352-484B-A5AA-E930D910E67D}" dt="2019-09-27T04:01:43.314" v="544" actId="14100"/>
          <ac:spMkLst>
            <pc:docMk/>
            <pc:sldMk cId="346159158" sldId="464"/>
            <ac:spMk id="15" creationId="{26F71515-6531-4C99-96A2-9BDB552E1C81}"/>
          </ac:spMkLst>
        </pc:spChg>
        <pc:spChg chg="add mod">
          <ac:chgData name="Christoph Csallner" userId="5eb0978299eb4661" providerId="LiveId" clId="{06DB1426-3352-484B-A5AA-E930D910E67D}" dt="2019-09-27T03:55:55.197" v="361" actId="14100"/>
          <ac:spMkLst>
            <pc:docMk/>
            <pc:sldMk cId="346159158" sldId="464"/>
            <ac:spMk id="16" creationId="{AC94E502-C190-4393-96F7-2A7D22536C03}"/>
          </ac:spMkLst>
        </pc:spChg>
        <pc:spChg chg="add del mod">
          <ac:chgData name="Christoph Csallner" userId="5eb0978299eb4661" providerId="LiveId" clId="{06DB1426-3352-484B-A5AA-E930D910E67D}" dt="2019-09-27T03:59:05.147" v="473" actId="478"/>
          <ac:spMkLst>
            <pc:docMk/>
            <pc:sldMk cId="346159158" sldId="464"/>
            <ac:spMk id="19" creationId="{27888D06-FB43-4B1A-AE02-B317ECC4F483}"/>
          </ac:spMkLst>
        </pc:spChg>
        <pc:spChg chg="add mod">
          <ac:chgData name="Christoph Csallner" userId="5eb0978299eb4661" providerId="LiveId" clId="{06DB1426-3352-484B-A5AA-E930D910E67D}" dt="2019-09-27T03:59:39.070" v="500" actId="14100"/>
          <ac:spMkLst>
            <pc:docMk/>
            <pc:sldMk cId="346159158" sldId="464"/>
            <ac:spMk id="20" creationId="{324058D1-C040-405E-B4B7-121EE2A71F5E}"/>
          </ac:spMkLst>
        </pc:spChg>
        <pc:spChg chg="add mod">
          <ac:chgData name="Christoph Csallner" userId="5eb0978299eb4661" providerId="LiveId" clId="{06DB1426-3352-484B-A5AA-E930D910E67D}" dt="2019-09-27T04:00:20.491" v="525" actId="14100"/>
          <ac:spMkLst>
            <pc:docMk/>
            <pc:sldMk cId="346159158" sldId="464"/>
            <ac:spMk id="21" creationId="{71A359A4-7650-46B4-88D7-86EAA5D0FA33}"/>
          </ac:spMkLst>
        </pc:spChg>
        <pc:spChg chg="add del mod">
          <ac:chgData name="Christoph Csallner" userId="5eb0978299eb4661" providerId="LiveId" clId="{06DB1426-3352-484B-A5AA-E930D910E67D}" dt="2019-09-27T04:02:24.392" v="554" actId="478"/>
          <ac:spMkLst>
            <pc:docMk/>
            <pc:sldMk cId="346159158" sldId="464"/>
            <ac:spMk id="22" creationId="{9DADD096-3FC9-4B87-8413-9F467355BEFB}"/>
          </ac:spMkLst>
        </pc:spChg>
        <pc:spChg chg="add mod">
          <ac:chgData name="Christoph Csallner" userId="5eb0978299eb4661" providerId="LiveId" clId="{06DB1426-3352-484B-A5AA-E930D910E67D}" dt="2019-09-27T04:04:21.837" v="676" actId="14100"/>
          <ac:spMkLst>
            <pc:docMk/>
            <pc:sldMk cId="346159158" sldId="464"/>
            <ac:spMk id="23" creationId="{D394B837-9F41-4FDD-B04D-F2073D83B20E}"/>
          </ac:spMkLst>
        </pc:spChg>
        <pc:spChg chg="add mod">
          <ac:chgData name="Christoph Csallner" userId="5eb0978299eb4661" providerId="LiveId" clId="{06DB1426-3352-484B-A5AA-E930D910E67D}" dt="2019-09-27T04:06:56.634" v="831" actId="14100"/>
          <ac:spMkLst>
            <pc:docMk/>
            <pc:sldMk cId="346159158" sldId="464"/>
            <ac:spMk id="24" creationId="{7EC0E606-5AD0-4FB9-9B45-75CA17A6B6D5}"/>
          </ac:spMkLst>
        </pc:spChg>
        <pc:graphicFrameChg chg="add del mod">
          <ac:chgData name="Christoph Csallner" userId="5eb0978299eb4661" providerId="LiveId" clId="{06DB1426-3352-484B-A5AA-E930D910E67D}" dt="2019-09-27T00:20:00.769" v="42" actId="478"/>
          <ac:graphicFrameMkLst>
            <pc:docMk/>
            <pc:sldMk cId="346159158" sldId="464"/>
            <ac:graphicFrameMk id="4" creationId="{B06E7CF3-A3B6-4DA9-9E52-28670EF8E877}"/>
          </ac:graphicFrameMkLst>
        </pc:graphicFrameChg>
        <pc:graphicFrameChg chg="add mod">
          <ac:chgData name="Christoph Csallner" userId="5eb0978299eb4661" providerId="LiveId" clId="{06DB1426-3352-484B-A5AA-E930D910E67D}" dt="2019-09-27T00:22:37.595" v="55" actId="1076"/>
          <ac:graphicFrameMkLst>
            <pc:docMk/>
            <pc:sldMk cId="346159158" sldId="464"/>
            <ac:graphicFrameMk id="5" creationId="{27FD6FF6-C6AD-4686-A0DD-F57928BB3431}"/>
          </ac:graphicFrameMkLst>
        </pc:graphicFrameChg>
        <pc:graphicFrameChg chg="add mod">
          <ac:chgData name="Christoph Csallner" userId="5eb0978299eb4661" providerId="LiveId" clId="{06DB1426-3352-484B-A5AA-E930D910E67D}" dt="2019-09-27T03:58:47.373" v="469" actId="571"/>
          <ac:graphicFrameMkLst>
            <pc:docMk/>
            <pc:sldMk cId="346159158" sldId="464"/>
            <ac:graphicFrameMk id="17" creationId="{69DB0C2B-714C-4A7A-8F51-6C55299A03E1}"/>
          </ac:graphicFrameMkLst>
        </pc:graphicFrameChg>
        <pc:graphicFrameChg chg="add mod">
          <ac:chgData name="Christoph Csallner" userId="5eb0978299eb4661" providerId="LiveId" clId="{06DB1426-3352-484B-A5AA-E930D910E67D}" dt="2019-09-27T03:58:53.640" v="471" actId="571"/>
          <ac:graphicFrameMkLst>
            <pc:docMk/>
            <pc:sldMk cId="346159158" sldId="464"/>
            <ac:graphicFrameMk id="18" creationId="{642679B9-151C-462F-899C-039FBFC2A466}"/>
          </ac:graphicFrameMkLst>
        </pc:graphicFrameChg>
      </pc:sldChg>
      <pc:sldChg chg="add del">
        <pc:chgData name="Christoph Csallner" userId="5eb0978299eb4661" providerId="LiveId" clId="{06DB1426-3352-484B-A5AA-E930D910E67D}" dt="2019-09-27T00:14:59.137" v="23" actId="2696"/>
        <pc:sldMkLst>
          <pc:docMk/>
          <pc:sldMk cId="899738727" sldId="464"/>
        </pc:sldMkLst>
      </pc:sldChg>
      <pc:sldChg chg="add">
        <pc:chgData name="Christoph Csallner" userId="5eb0978299eb4661" providerId="LiveId" clId="{06DB1426-3352-484B-A5AA-E930D910E67D}" dt="2019-09-27T03:46:22.518" v="287"/>
        <pc:sldMkLst>
          <pc:docMk/>
          <pc:sldMk cId="2658847792" sldId="465"/>
        </pc:sldMkLst>
      </pc:sldChg>
      <pc:sldChg chg="delSp modSp add ord">
        <pc:chgData name="Christoph Csallner" userId="5eb0978299eb4661" providerId="LiveId" clId="{06DB1426-3352-484B-A5AA-E930D910E67D}" dt="2019-09-27T03:52:37.378" v="317"/>
        <pc:sldMkLst>
          <pc:docMk/>
          <pc:sldMk cId="1216337579" sldId="466"/>
        </pc:sldMkLst>
        <pc:spChg chg="del mod">
          <ac:chgData name="Christoph Csallner" userId="5eb0978299eb4661" providerId="LiveId" clId="{06DB1426-3352-484B-A5AA-E930D910E67D}" dt="2019-09-27T03:52:35.310" v="316" actId="478"/>
          <ac:spMkLst>
            <pc:docMk/>
            <pc:sldMk cId="1216337579" sldId="466"/>
            <ac:spMk id="10" creationId="{13FE472A-26DA-4227-BBAB-EFA7A4D25812}"/>
          </ac:spMkLst>
        </pc:spChg>
      </pc:sldChg>
      <pc:sldMasterChg chg="delSldLayout">
        <pc:chgData name="Christoph Csallner" userId="5eb0978299eb4661" providerId="LiveId" clId="{06DB1426-3352-484B-A5AA-E930D910E67D}" dt="2019-09-27T00:25:53.049" v="133" actId="2696"/>
        <pc:sldMasterMkLst>
          <pc:docMk/>
          <pc:sldMasterMk cId="3397892384" sldId="2147483661"/>
        </pc:sldMasterMkLst>
        <pc:sldLayoutChg chg="del">
          <pc:chgData name="Christoph Csallner" userId="5eb0978299eb4661" providerId="LiveId" clId="{06DB1426-3352-484B-A5AA-E930D910E67D}" dt="2019-09-27T00:25:53.049" v="133" actId="2696"/>
          <pc:sldLayoutMkLst>
            <pc:docMk/>
            <pc:sldMasterMk cId="3397892384" sldId="2147483661"/>
            <pc:sldLayoutMk cId="138418942" sldId="2147483669"/>
          </pc:sldLayoutMkLst>
        </pc:sldLayoutChg>
      </pc:sldMasterChg>
      <pc:sldMasterChg chg="delSldLayout">
        <pc:chgData name="Christoph Csallner" userId="5eb0978299eb4661" providerId="LiveId" clId="{06DB1426-3352-484B-A5AA-E930D910E67D}" dt="2019-09-27T00:26:26.098" v="138" actId="2696"/>
        <pc:sldMasterMkLst>
          <pc:docMk/>
          <pc:sldMasterMk cId="1823561321" sldId="2147483674"/>
        </pc:sldMasterMkLst>
        <pc:sldLayoutChg chg="del">
          <pc:chgData name="Christoph Csallner" userId="5eb0978299eb4661" providerId="LiveId" clId="{06DB1426-3352-484B-A5AA-E930D910E67D}" dt="2019-09-27T00:26:26.098" v="138" actId="2696"/>
          <pc:sldLayoutMkLst>
            <pc:docMk/>
            <pc:sldMasterMk cId="1823561321" sldId="2147483674"/>
            <pc:sldLayoutMk cId="3756249511" sldId="2147483651"/>
          </pc:sldLayoutMkLst>
        </pc:sldLayoutChg>
        <pc:sldLayoutChg chg="del">
          <pc:chgData name="Christoph Csallner" userId="5eb0978299eb4661" providerId="LiveId" clId="{06DB1426-3352-484B-A5AA-E930D910E67D}" dt="2019-09-27T00:26:04.665" v="136" actId="2696"/>
          <pc:sldLayoutMkLst>
            <pc:docMk/>
            <pc:sldMasterMk cId="1823561321" sldId="2147483674"/>
            <pc:sldLayoutMk cId="1801979592" sldId="2147483656"/>
          </pc:sldLayoutMkLst>
        </pc:sldLayoutChg>
        <pc:sldLayoutChg chg="del">
          <pc:chgData name="Christoph Csallner" userId="5eb0978299eb4661" providerId="LiveId" clId="{06DB1426-3352-484B-A5AA-E930D910E67D}" dt="2019-09-27T00:26:02.694" v="135" actId="2696"/>
          <pc:sldLayoutMkLst>
            <pc:docMk/>
            <pc:sldMasterMk cId="1823561321" sldId="2147483674"/>
            <pc:sldLayoutMk cId="1320598733" sldId="2147483657"/>
          </pc:sldLayoutMkLst>
        </pc:sldLayoutChg>
        <pc:sldLayoutChg chg="del">
          <pc:chgData name="Christoph Csallner" userId="5eb0978299eb4661" providerId="LiveId" clId="{06DB1426-3352-484B-A5AA-E930D910E67D}" dt="2019-09-27T00:26:06.317" v="137" actId="2696"/>
          <pc:sldLayoutMkLst>
            <pc:docMk/>
            <pc:sldMasterMk cId="1823561321" sldId="2147483674"/>
            <pc:sldLayoutMk cId="2721408526" sldId="2147483658"/>
          </pc:sldLayoutMkLst>
        </pc:sldLayoutChg>
        <pc:sldLayoutChg chg="del">
          <pc:chgData name="Christoph Csallner" userId="5eb0978299eb4661" providerId="LiveId" clId="{06DB1426-3352-484B-A5AA-E930D910E67D}" dt="2019-09-27T00:26:00.786" v="134" actId="2696"/>
          <pc:sldLayoutMkLst>
            <pc:docMk/>
            <pc:sldMasterMk cId="1823561321" sldId="2147483674"/>
            <pc:sldLayoutMk cId="1423555049" sldId="2147483673"/>
          </pc:sldLayoutMkLst>
        </pc:sldLayoutChg>
      </pc:sldMasterChg>
    </pc:docChg>
  </pc:docChgLst>
  <pc:docChgLst>
    <pc:chgData name="Christoph Csallner" userId="5eb0978299eb4661" providerId="LiveId" clId="{22635189-AA60-45BE-8565-829645C05CCC}"/>
    <pc:docChg chg="undo redo custSel addSld delSld modSld sldOrd">
      <pc:chgData name="Christoph Csallner" userId="5eb0978299eb4661" providerId="LiveId" clId="{22635189-AA60-45BE-8565-829645C05CCC}" dt="2019-11-05T17:29:25.045" v="4898" actId="14100"/>
      <pc:docMkLst>
        <pc:docMk/>
      </pc:docMkLst>
      <pc:sldChg chg="modSp ord modNotesTx">
        <pc:chgData name="Christoph Csallner" userId="5eb0978299eb4661" providerId="LiveId" clId="{22635189-AA60-45BE-8565-829645C05CCC}" dt="2019-11-03T15:07:34.680" v="311"/>
        <pc:sldMkLst>
          <pc:docMk/>
          <pc:sldMk cId="0" sldId="261"/>
        </pc:sldMkLst>
        <pc:spChg chg="mod">
          <ac:chgData name="Christoph Csallner" userId="5eb0978299eb4661" providerId="LiveId" clId="{22635189-AA60-45BE-8565-829645C05CCC}" dt="2019-11-03T13:51:00.337" v="209" actId="20577"/>
          <ac:spMkLst>
            <pc:docMk/>
            <pc:sldMk cId="0" sldId="261"/>
            <ac:spMk id="2" creationId="{00000000-0000-0000-0000-000000000000}"/>
          </ac:spMkLst>
        </pc:spChg>
        <pc:spChg chg="mod">
          <ac:chgData name="Christoph Csallner" userId="5eb0978299eb4661" providerId="LiveId" clId="{22635189-AA60-45BE-8565-829645C05CCC}" dt="2019-11-03T13:47:53.572" v="102" actId="14100"/>
          <ac:spMkLst>
            <pc:docMk/>
            <pc:sldMk cId="0" sldId="261"/>
            <ac:spMk id="7" creationId="{00000000-0000-0000-0000-000000000000}"/>
          </ac:spMkLst>
        </pc:spChg>
        <pc:spChg chg="mod">
          <ac:chgData name="Christoph Csallner" userId="5eb0978299eb4661" providerId="LiveId" clId="{22635189-AA60-45BE-8565-829645C05CCC}" dt="2019-11-03T13:51:29.190" v="224" actId="20577"/>
          <ac:spMkLst>
            <pc:docMk/>
            <pc:sldMk cId="0" sldId="261"/>
            <ac:spMk id="8" creationId="{00000000-0000-0000-0000-000000000000}"/>
          </ac:spMkLst>
        </pc:spChg>
        <pc:spChg chg="mod">
          <ac:chgData name="Christoph Csallner" userId="5eb0978299eb4661" providerId="LiveId" clId="{22635189-AA60-45BE-8565-829645C05CCC}" dt="2019-11-03T13:41:08.799" v="38" actId="20577"/>
          <ac:spMkLst>
            <pc:docMk/>
            <pc:sldMk cId="0" sldId="261"/>
            <ac:spMk id="100" creationId="{00000000-0000-0000-0000-000000000000}"/>
          </ac:spMkLst>
        </pc:spChg>
      </pc:sldChg>
      <pc:sldChg chg="modSp modAnim">
        <pc:chgData name="Christoph Csallner" userId="5eb0978299eb4661" providerId="LiveId" clId="{22635189-AA60-45BE-8565-829645C05CCC}" dt="2019-11-05T17:04:27.117" v="4187" actId="27636"/>
        <pc:sldMkLst>
          <pc:docMk/>
          <pc:sldMk cId="0" sldId="274"/>
        </pc:sldMkLst>
        <pc:spChg chg="mod">
          <ac:chgData name="Christoph Csallner" userId="5eb0978299eb4661" providerId="LiveId" clId="{22635189-AA60-45BE-8565-829645C05CCC}" dt="2019-11-05T17:04:27.117" v="4187" actId="27636"/>
          <ac:spMkLst>
            <pc:docMk/>
            <pc:sldMk cId="0" sldId="274"/>
            <ac:spMk id="6" creationId="{00000000-0000-0000-0000-000000000000}"/>
          </ac:spMkLst>
        </pc:spChg>
      </pc:sldChg>
      <pc:sldChg chg="modSp ord">
        <pc:chgData name="Christoph Csallner" userId="5eb0978299eb4661" providerId="LiveId" clId="{22635189-AA60-45BE-8565-829645C05CCC}" dt="2019-11-05T15:22:22.296" v="3046" actId="20577"/>
        <pc:sldMkLst>
          <pc:docMk/>
          <pc:sldMk cId="0" sldId="279"/>
        </pc:sldMkLst>
        <pc:spChg chg="mod">
          <ac:chgData name="Christoph Csallner" userId="5eb0978299eb4661" providerId="LiveId" clId="{22635189-AA60-45BE-8565-829645C05CCC}" dt="2019-11-05T15:21:51.951" v="3045" actId="20577"/>
          <ac:spMkLst>
            <pc:docMk/>
            <pc:sldMk cId="0" sldId="279"/>
            <ac:spMk id="302" creationId="{00000000-0000-0000-0000-000000000000}"/>
          </ac:spMkLst>
        </pc:spChg>
        <pc:spChg chg="mod">
          <ac:chgData name="Christoph Csallner" userId="5eb0978299eb4661" providerId="LiveId" clId="{22635189-AA60-45BE-8565-829645C05CCC}" dt="2019-11-05T15:22:22.296" v="3046" actId="20577"/>
          <ac:spMkLst>
            <pc:docMk/>
            <pc:sldMk cId="0" sldId="279"/>
            <ac:spMk id="303" creationId="{00000000-0000-0000-0000-000000000000}"/>
          </ac:spMkLst>
        </pc:spChg>
      </pc:sldChg>
      <pc:sldChg chg="delSp modSp delAnim modAnim">
        <pc:chgData name="Christoph Csallner" userId="5eb0978299eb4661" providerId="LiveId" clId="{22635189-AA60-45BE-8565-829645C05CCC}" dt="2019-11-05T17:27:46.754" v="4854" actId="20577"/>
        <pc:sldMkLst>
          <pc:docMk/>
          <pc:sldMk cId="0" sldId="281"/>
        </pc:sldMkLst>
        <pc:spChg chg="del mod">
          <ac:chgData name="Christoph Csallner" userId="5eb0978299eb4661" providerId="LiveId" clId="{22635189-AA60-45BE-8565-829645C05CCC}" dt="2019-11-05T17:06:03.361" v="4193" actId="478"/>
          <ac:spMkLst>
            <pc:docMk/>
            <pc:sldMk cId="0" sldId="281"/>
            <ac:spMk id="3" creationId="{00000000-0000-0000-0000-000000000000}"/>
          </ac:spMkLst>
        </pc:spChg>
        <pc:spChg chg="mod">
          <ac:chgData name="Christoph Csallner" userId="5eb0978299eb4661" providerId="LiveId" clId="{22635189-AA60-45BE-8565-829645C05CCC}" dt="2019-11-05T17:27:46.754" v="4854" actId="20577"/>
          <ac:spMkLst>
            <pc:docMk/>
            <pc:sldMk cId="0" sldId="281"/>
            <ac:spMk id="4" creationId="{4C05472E-2CA6-4FCD-9605-EDF64F14CA87}"/>
          </ac:spMkLst>
        </pc:spChg>
        <pc:spChg chg="mod">
          <ac:chgData name="Christoph Csallner" userId="5eb0978299eb4661" providerId="LiveId" clId="{22635189-AA60-45BE-8565-829645C05CCC}" dt="2019-11-05T17:17:36.546" v="4612" actId="20577"/>
          <ac:spMkLst>
            <pc:docMk/>
            <pc:sldMk cId="0" sldId="281"/>
            <ac:spMk id="318" creationId="{00000000-0000-0000-0000-000000000000}"/>
          </ac:spMkLst>
        </pc:spChg>
        <pc:spChg chg="del">
          <ac:chgData name="Christoph Csallner" userId="5eb0978299eb4661" providerId="LiveId" clId="{22635189-AA60-45BE-8565-829645C05CCC}" dt="2019-11-05T17:06:08.945" v="4196" actId="478"/>
          <ac:spMkLst>
            <pc:docMk/>
            <pc:sldMk cId="0" sldId="281"/>
            <ac:spMk id="319" creationId="{00000000-0000-0000-0000-000000000000}"/>
          </ac:spMkLst>
        </pc:spChg>
      </pc:sldChg>
      <pc:sldChg chg="addSp delSp modSp">
        <pc:chgData name="Christoph Csallner" userId="5eb0978299eb4661" providerId="LiveId" clId="{22635189-AA60-45BE-8565-829645C05CCC}" dt="2019-11-05T17:27:32.116" v="4845" actId="20577"/>
        <pc:sldMkLst>
          <pc:docMk/>
          <pc:sldMk cId="0" sldId="282"/>
        </pc:sldMkLst>
        <pc:spChg chg="add del mod">
          <ac:chgData name="Christoph Csallner" userId="5eb0978299eb4661" providerId="LiveId" clId="{22635189-AA60-45BE-8565-829645C05CCC}" dt="2019-11-05T17:18:10.164" v="4613"/>
          <ac:spMkLst>
            <pc:docMk/>
            <pc:sldMk cId="0" sldId="282"/>
            <ac:spMk id="3" creationId="{321B1A91-FFB3-459E-8AE5-D550B4D7A51C}"/>
          </ac:spMkLst>
        </pc:spChg>
        <pc:spChg chg="add del mod">
          <ac:chgData name="Christoph Csallner" userId="5eb0978299eb4661" providerId="LiveId" clId="{22635189-AA60-45BE-8565-829645C05CCC}" dt="2019-11-05T17:18:10.164" v="4613"/>
          <ac:spMkLst>
            <pc:docMk/>
            <pc:sldMk cId="0" sldId="282"/>
            <ac:spMk id="4" creationId="{C8A9CC82-C1AC-49CD-947D-959F96ACFA76}"/>
          </ac:spMkLst>
        </pc:spChg>
        <pc:spChg chg="add mod">
          <ac:chgData name="Christoph Csallner" userId="5eb0978299eb4661" providerId="LiveId" clId="{22635189-AA60-45BE-8565-829645C05CCC}" dt="2019-11-05T17:22:27.535" v="4744" actId="20577"/>
          <ac:spMkLst>
            <pc:docMk/>
            <pc:sldMk cId="0" sldId="282"/>
            <ac:spMk id="5" creationId="{253C494D-4474-4898-9197-3B8EB9B40956}"/>
          </ac:spMkLst>
        </pc:spChg>
        <pc:spChg chg="del mod">
          <ac:chgData name="Christoph Csallner" userId="5eb0978299eb4661" providerId="LiveId" clId="{22635189-AA60-45BE-8565-829645C05CCC}" dt="2019-11-05T17:20:58.150" v="4670" actId="478"/>
          <ac:spMkLst>
            <pc:docMk/>
            <pc:sldMk cId="0" sldId="282"/>
            <ac:spMk id="6" creationId="{00000000-0000-0000-0000-000000000000}"/>
          </ac:spMkLst>
        </pc:spChg>
        <pc:spChg chg="mod">
          <ac:chgData name="Christoph Csallner" userId="5eb0978299eb4661" providerId="LiveId" clId="{22635189-AA60-45BE-8565-829645C05CCC}" dt="2019-11-05T17:27:32.116" v="4845" actId="20577"/>
          <ac:spMkLst>
            <pc:docMk/>
            <pc:sldMk cId="0" sldId="282"/>
            <ac:spMk id="326" creationId="{00000000-0000-0000-0000-000000000000}"/>
          </ac:spMkLst>
        </pc:spChg>
        <pc:spChg chg="del">
          <ac:chgData name="Christoph Csallner" userId="5eb0978299eb4661" providerId="LiveId" clId="{22635189-AA60-45BE-8565-829645C05CCC}" dt="2019-11-05T17:20:56.845" v="4669" actId="478"/>
          <ac:spMkLst>
            <pc:docMk/>
            <pc:sldMk cId="0" sldId="282"/>
            <ac:spMk id="327" creationId="{00000000-0000-0000-0000-000000000000}"/>
          </ac:spMkLst>
        </pc:spChg>
        <pc:picChg chg="mod ord modCrop">
          <ac:chgData name="Christoph Csallner" userId="5eb0978299eb4661" providerId="LiveId" clId="{22635189-AA60-45BE-8565-829645C05CCC}" dt="2019-11-05T17:23:26.429" v="4752" actId="167"/>
          <ac:picMkLst>
            <pc:docMk/>
            <pc:sldMk cId="0" sldId="282"/>
            <ac:picMk id="7" creationId="{58CDD59A-6CF7-4AB3-ABB8-F899C0A1C5AB}"/>
          </ac:picMkLst>
        </pc:picChg>
      </pc:sldChg>
      <pc:sldChg chg="delSp modSp ord modAnim">
        <pc:chgData name="Christoph Csallner" userId="5eb0978299eb4661" providerId="LiveId" clId="{22635189-AA60-45BE-8565-829645C05CCC}" dt="2019-11-03T22:03:39.190" v="2145" actId="20577"/>
        <pc:sldMkLst>
          <pc:docMk/>
          <pc:sldMk cId="2070594425" sldId="303"/>
        </pc:sldMkLst>
        <pc:spChg chg="del mod">
          <ac:chgData name="Christoph Csallner" userId="5eb0978299eb4661" providerId="LiveId" clId="{22635189-AA60-45BE-8565-829645C05CCC}" dt="2019-11-03T21:59:32.981" v="2088" actId="478"/>
          <ac:spMkLst>
            <pc:docMk/>
            <pc:sldMk cId="2070594425" sldId="303"/>
            <ac:spMk id="3" creationId="{E3B8748D-DFBE-4A35-9943-273F1C118BE5}"/>
          </ac:spMkLst>
        </pc:spChg>
        <pc:spChg chg="mod">
          <ac:chgData name="Christoph Csallner" userId="5eb0978299eb4661" providerId="LiveId" clId="{22635189-AA60-45BE-8565-829645C05CCC}" dt="2019-11-03T22:03:39.190" v="2145" actId="20577"/>
          <ac:spMkLst>
            <pc:docMk/>
            <pc:sldMk cId="2070594425" sldId="303"/>
            <ac:spMk id="5" creationId="{00000000-0000-0000-0000-000000000000}"/>
          </ac:spMkLst>
        </pc:spChg>
        <pc:spChg chg="mod">
          <ac:chgData name="Christoph Csallner" userId="5eb0978299eb4661" providerId="LiveId" clId="{22635189-AA60-45BE-8565-829645C05CCC}" dt="2019-11-03T21:57:37.697" v="2061" actId="20577"/>
          <ac:spMkLst>
            <pc:docMk/>
            <pc:sldMk cId="2070594425" sldId="303"/>
            <ac:spMk id="234" creationId="{00000000-0000-0000-0000-000000000000}"/>
          </ac:spMkLst>
        </pc:spChg>
      </pc:sldChg>
      <pc:sldChg chg="ord">
        <pc:chgData name="Christoph Csallner" userId="5eb0978299eb4661" providerId="LiveId" clId="{22635189-AA60-45BE-8565-829645C05CCC}" dt="2019-11-03T19:19:39.867" v="1032"/>
        <pc:sldMkLst>
          <pc:docMk/>
          <pc:sldMk cId="4240160048" sldId="304"/>
        </pc:sldMkLst>
      </pc:sldChg>
      <pc:sldChg chg="addSp delSp modSp">
        <pc:chgData name="Christoph Csallner" userId="5eb0978299eb4661" providerId="LiveId" clId="{22635189-AA60-45BE-8565-829645C05CCC}" dt="2019-11-05T17:29:25.045" v="4898" actId="14100"/>
        <pc:sldMkLst>
          <pc:docMk/>
          <pc:sldMk cId="2876771869" sldId="314"/>
        </pc:sldMkLst>
        <pc:spChg chg="add del mod">
          <ac:chgData name="Christoph Csallner" userId="5eb0978299eb4661" providerId="LiveId" clId="{22635189-AA60-45BE-8565-829645C05CCC}" dt="2019-11-05T17:29:01.501" v="4889"/>
          <ac:spMkLst>
            <pc:docMk/>
            <pc:sldMk cId="2876771869" sldId="314"/>
            <ac:spMk id="3" creationId="{4D13750F-6A7D-492C-ABA4-37A2DB601198}"/>
          </ac:spMkLst>
        </pc:spChg>
        <pc:spChg chg="add del mod">
          <ac:chgData name="Christoph Csallner" userId="5eb0978299eb4661" providerId="LiveId" clId="{22635189-AA60-45BE-8565-829645C05CCC}" dt="2019-11-05T17:29:01.501" v="4889"/>
          <ac:spMkLst>
            <pc:docMk/>
            <pc:sldMk cId="2876771869" sldId="314"/>
            <ac:spMk id="4" creationId="{F2E81F76-C476-44A2-99E6-CEACF6716B3C}"/>
          </ac:spMkLst>
        </pc:spChg>
        <pc:spChg chg="add del mod">
          <ac:chgData name="Christoph Csallner" userId="5eb0978299eb4661" providerId="LiveId" clId="{22635189-AA60-45BE-8565-829645C05CCC}" dt="2019-11-05T17:29:01.501" v="4889"/>
          <ac:spMkLst>
            <pc:docMk/>
            <pc:sldMk cId="2876771869" sldId="314"/>
            <ac:spMk id="5" creationId="{5D577AD3-92B3-448B-8948-47E229454A15}"/>
          </ac:spMkLst>
        </pc:spChg>
        <pc:spChg chg="mod">
          <ac:chgData name="Christoph Csallner" userId="5eb0978299eb4661" providerId="LiveId" clId="{22635189-AA60-45BE-8565-829645C05CCC}" dt="2019-11-05T17:29:20.688" v="4897" actId="14100"/>
          <ac:spMkLst>
            <pc:docMk/>
            <pc:sldMk cId="2876771869" sldId="314"/>
            <ac:spMk id="6" creationId="{4E192B7D-6F69-4D10-ADA9-5E105ABF2C89}"/>
          </ac:spMkLst>
        </pc:spChg>
        <pc:spChg chg="mod">
          <ac:chgData name="Christoph Csallner" userId="5eb0978299eb4661" providerId="LiveId" clId="{22635189-AA60-45BE-8565-829645C05CCC}" dt="2019-11-05T17:28:18.285" v="4886" actId="20577"/>
          <ac:spMkLst>
            <pc:docMk/>
            <pc:sldMk cId="2876771869" sldId="314"/>
            <ac:spMk id="294" creationId="{00000000-0000-0000-0000-000000000000}"/>
          </ac:spMkLst>
        </pc:spChg>
        <pc:picChg chg="mod">
          <ac:chgData name="Christoph Csallner" userId="5eb0978299eb4661" providerId="LiveId" clId="{22635189-AA60-45BE-8565-829645C05CCC}" dt="2019-11-05T17:29:25.045" v="4898" actId="14100"/>
          <ac:picMkLst>
            <pc:docMk/>
            <pc:sldMk cId="2876771869" sldId="314"/>
            <ac:picMk id="298" creationId="{00000000-0000-0000-0000-000000000000}"/>
          </ac:picMkLst>
        </pc:picChg>
      </pc:sldChg>
      <pc:sldChg chg="modSp ord">
        <pc:chgData name="Christoph Csallner" userId="5eb0978299eb4661" providerId="LiveId" clId="{22635189-AA60-45BE-8565-829645C05CCC}" dt="2019-11-05T15:17:32.766" v="2950"/>
        <pc:sldMkLst>
          <pc:docMk/>
          <pc:sldMk cId="3760217948" sldId="319"/>
        </pc:sldMkLst>
        <pc:spChg chg="mod">
          <ac:chgData name="Christoph Csallner" userId="5eb0978299eb4661" providerId="LiveId" clId="{22635189-AA60-45BE-8565-829645C05CCC}" dt="2019-11-05T15:17:18.981" v="2949" actId="20577"/>
          <ac:spMkLst>
            <pc:docMk/>
            <pc:sldMk cId="3760217948" sldId="319"/>
            <ac:spMk id="262" creationId="{00000000-0000-0000-0000-000000000000}"/>
          </ac:spMkLst>
        </pc:spChg>
      </pc:sldChg>
      <pc:sldChg chg="ord">
        <pc:chgData name="Christoph Csallner" userId="5eb0978299eb4661" providerId="LiveId" clId="{22635189-AA60-45BE-8565-829645C05CCC}" dt="2019-11-03T19:23:47.682" v="1060"/>
        <pc:sldMkLst>
          <pc:docMk/>
          <pc:sldMk cId="2281326271" sldId="325"/>
        </pc:sldMkLst>
      </pc:sldChg>
      <pc:sldChg chg="del">
        <pc:chgData name="Christoph Csallner" userId="5eb0978299eb4661" providerId="LiveId" clId="{22635189-AA60-45BE-8565-829645C05CCC}" dt="2019-11-03T19:20:27.847" v="1033" actId="2696"/>
        <pc:sldMkLst>
          <pc:docMk/>
          <pc:sldMk cId="3081807325" sldId="326"/>
        </pc:sldMkLst>
      </pc:sldChg>
      <pc:sldChg chg="modSp ord modAnim">
        <pc:chgData name="Christoph Csallner" userId="5eb0978299eb4661" providerId="LiveId" clId="{22635189-AA60-45BE-8565-829645C05CCC}" dt="2019-11-03T21:56:43.445" v="2045"/>
        <pc:sldMkLst>
          <pc:docMk/>
          <pc:sldMk cId="407722305" sldId="328"/>
        </pc:sldMkLst>
        <pc:spChg chg="mod">
          <ac:chgData name="Christoph Csallner" userId="5eb0978299eb4661" providerId="LiveId" clId="{22635189-AA60-45BE-8565-829645C05CCC}" dt="2019-11-03T21:41:00.537" v="1924" actId="20577"/>
          <ac:spMkLst>
            <pc:docMk/>
            <pc:sldMk cId="407722305" sldId="328"/>
            <ac:spMk id="24" creationId="{00000000-0000-0000-0000-000000000000}"/>
          </ac:spMkLst>
        </pc:spChg>
        <pc:spChg chg="mod">
          <ac:chgData name="Christoph Csallner" userId="5eb0978299eb4661" providerId="LiveId" clId="{22635189-AA60-45BE-8565-829645C05CCC}" dt="2019-11-03T21:33:53.991" v="1774" actId="20577"/>
          <ac:spMkLst>
            <pc:docMk/>
            <pc:sldMk cId="407722305" sldId="328"/>
            <ac:spMk id="156" creationId="{00000000-0000-0000-0000-000000000000}"/>
          </ac:spMkLst>
        </pc:spChg>
      </pc:sldChg>
      <pc:sldChg chg="addSp delSp modSp ord modAnim">
        <pc:chgData name="Christoph Csallner" userId="5eb0978299eb4661" providerId="LiveId" clId="{22635189-AA60-45BE-8565-829645C05CCC}" dt="2019-11-05T16:21:00.235" v="3968"/>
        <pc:sldMkLst>
          <pc:docMk/>
          <pc:sldMk cId="3739094262" sldId="344"/>
        </pc:sldMkLst>
        <pc:spChg chg="add mod">
          <ac:chgData name="Christoph Csallner" userId="5eb0978299eb4661" providerId="LiveId" clId="{22635189-AA60-45BE-8565-829645C05CCC}" dt="2019-11-05T16:20:32.898" v="3962" actId="20577"/>
          <ac:spMkLst>
            <pc:docMk/>
            <pc:sldMk cId="3739094262" sldId="344"/>
            <ac:spMk id="3" creationId="{C801DF09-2C10-4758-962A-AE7E563D23FD}"/>
          </ac:spMkLst>
        </pc:spChg>
        <pc:spChg chg="add del mod">
          <ac:chgData name="Christoph Csallner" userId="5eb0978299eb4661" providerId="LiveId" clId="{22635189-AA60-45BE-8565-829645C05CCC}" dt="2019-11-05T16:10:11.986" v="3675"/>
          <ac:spMkLst>
            <pc:docMk/>
            <pc:sldMk cId="3739094262" sldId="344"/>
            <ac:spMk id="4" creationId="{A56BCEB6-AC6C-4F99-94C5-95407AC8A039}"/>
          </ac:spMkLst>
        </pc:spChg>
        <pc:spChg chg="add del mod">
          <ac:chgData name="Christoph Csallner" userId="5eb0978299eb4661" providerId="LiveId" clId="{22635189-AA60-45BE-8565-829645C05CCC}" dt="2019-11-05T16:10:11.986" v="3675"/>
          <ac:spMkLst>
            <pc:docMk/>
            <pc:sldMk cId="3739094262" sldId="344"/>
            <ac:spMk id="5" creationId="{93203C3D-71C9-4F56-9D9C-F938D17171A7}"/>
          </ac:spMkLst>
        </pc:spChg>
        <pc:spChg chg="add del mod">
          <ac:chgData name="Christoph Csallner" userId="5eb0978299eb4661" providerId="LiveId" clId="{22635189-AA60-45BE-8565-829645C05CCC}" dt="2019-11-05T16:10:11.986" v="3675"/>
          <ac:spMkLst>
            <pc:docMk/>
            <pc:sldMk cId="3739094262" sldId="344"/>
            <ac:spMk id="6" creationId="{5D5A8040-57E5-471B-8A7D-FAE1AC749A23}"/>
          </ac:spMkLst>
        </pc:spChg>
        <pc:spChg chg="mod">
          <ac:chgData name="Christoph Csallner" userId="5eb0978299eb4661" providerId="LiveId" clId="{22635189-AA60-45BE-8565-829645C05CCC}" dt="2019-11-05T16:15:43.957" v="3911" actId="20577"/>
          <ac:spMkLst>
            <pc:docMk/>
            <pc:sldMk cId="3739094262" sldId="344"/>
            <ac:spMk id="302" creationId="{00000000-0000-0000-0000-000000000000}"/>
          </ac:spMkLst>
        </pc:spChg>
        <pc:spChg chg="del mod">
          <ac:chgData name="Christoph Csallner" userId="5eb0978299eb4661" providerId="LiveId" clId="{22635189-AA60-45BE-8565-829645C05CCC}" dt="2019-11-05T16:10:02.237" v="3673" actId="478"/>
          <ac:spMkLst>
            <pc:docMk/>
            <pc:sldMk cId="3739094262" sldId="344"/>
            <ac:spMk id="305" creationId="{00000000-0000-0000-0000-000000000000}"/>
          </ac:spMkLst>
        </pc:spChg>
      </pc:sldChg>
      <pc:sldChg chg="addSp delSp modSp del ord">
        <pc:chgData name="Christoph Csallner" userId="5eb0978299eb4661" providerId="LiveId" clId="{22635189-AA60-45BE-8565-829645C05CCC}" dt="2019-11-03T19:45:43.718" v="1446" actId="2696"/>
        <pc:sldMkLst>
          <pc:docMk/>
          <pc:sldMk cId="1970523378" sldId="432"/>
        </pc:sldMkLst>
        <pc:spChg chg="add del mod">
          <ac:chgData name="Christoph Csallner" userId="5eb0978299eb4661" providerId="LiveId" clId="{22635189-AA60-45BE-8565-829645C05CCC}" dt="2019-11-03T19:34:48.176" v="1115"/>
          <ac:spMkLst>
            <pc:docMk/>
            <pc:sldMk cId="1970523378" sldId="432"/>
            <ac:spMk id="2" creationId="{BA21D2C0-5592-4841-A9A9-8BA103361D16}"/>
          </ac:spMkLst>
        </pc:spChg>
        <pc:spChg chg="add del mod">
          <ac:chgData name="Christoph Csallner" userId="5eb0978299eb4661" providerId="LiveId" clId="{22635189-AA60-45BE-8565-829645C05CCC}" dt="2019-11-03T19:34:48.176" v="1115"/>
          <ac:spMkLst>
            <pc:docMk/>
            <pc:sldMk cId="1970523378" sldId="432"/>
            <ac:spMk id="3" creationId="{B795C6AB-F10D-4897-AB91-CD7C33C1E44D}"/>
          </ac:spMkLst>
        </pc:spChg>
        <pc:spChg chg="add del mod">
          <ac:chgData name="Christoph Csallner" userId="5eb0978299eb4661" providerId="LiveId" clId="{22635189-AA60-45BE-8565-829645C05CCC}" dt="2019-11-03T19:34:48.176" v="1115"/>
          <ac:spMkLst>
            <pc:docMk/>
            <pc:sldMk cId="1970523378" sldId="432"/>
            <ac:spMk id="4" creationId="{AD3F97B7-9C6F-4DF0-BC8E-6C4A41664F97}"/>
          </ac:spMkLst>
        </pc:spChg>
        <pc:spChg chg="add del mod">
          <ac:chgData name="Christoph Csallner" userId="5eb0978299eb4661" providerId="LiveId" clId="{22635189-AA60-45BE-8565-829645C05CCC}" dt="2019-11-03T19:35:46.754" v="1124"/>
          <ac:spMkLst>
            <pc:docMk/>
            <pc:sldMk cId="1970523378" sldId="432"/>
            <ac:spMk id="5" creationId="{875C4714-23B5-4EC4-8FAF-F3403F78625F}"/>
          </ac:spMkLst>
        </pc:spChg>
        <pc:spChg chg="mod">
          <ac:chgData name="Christoph Csallner" userId="5eb0978299eb4661" providerId="LiveId" clId="{22635189-AA60-45BE-8565-829645C05CCC}" dt="2019-11-03T19:35:26.346" v="1119" actId="1076"/>
          <ac:spMkLst>
            <pc:docMk/>
            <pc:sldMk cId="1970523378" sldId="432"/>
            <ac:spMk id="6" creationId="{00000000-0000-0000-0000-000000000000}"/>
          </ac:spMkLst>
        </pc:spChg>
        <pc:spChg chg="add del mod">
          <ac:chgData name="Christoph Csallner" userId="5eb0978299eb4661" providerId="LiveId" clId="{22635189-AA60-45BE-8565-829645C05CCC}" dt="2019-11-03T19:35:46.754" v="1124"/>
          <ac:spMkLst>
            <pc:docMk/>
            <pc:sldMk cId="1970523378" sldId="432"/>
            <ac:spMk id="7" creationId="{6862C7F8-725D-4D8F-B067-E83848C71836}"/>
          </ac:spMkLst>
        </pc:spChg>
        <pc:spChg chg="mod">
          <ac:chgData name="Christoph Csallner" userId="5eb0978299eb4661" providerId="LiveId" clId="{22635189-AA60-45BE-8565-829645C05CCC}" dt="2019-11-03T19:35:28.393" v="1120" actId="1076"/>
          <ac:spMkLst>
            <pc:docMk/>
            <pc:sldMk cId="1970523378" sldId="432"/>
            <ac:spMk id="8" creationId="{00000000-0000-0000-0000-000000000000}"/>
          </ac:spMkLst>
        </pc:spChg>
        <pc:spChg chg="mod">
          <ac:chgData name="Christoph Csallner" userId="5eb0978299eb4661" providerId="LiveId" clId="{22635189-AA60-45BE-8565-829645C05CCC}" dt="2019-11-03T19:35:51.375" v="1127" actId="20577"/>
          <ac:spMkLst>
            <pc:docMk/>
            <pc:sldMk cId="1970523378" sldId="432"/>
            <ac:spMk id="9" creationId="{00000000-0000-0000-0000-000000000000}"/>
          </ac:spMkLst>
        </pc:spChg>
        <pc:spChg chg="add del mod">
          <ac:chgData name="Christoph Csallner" userId="5eb0978299eb4661" providerId="LiveId" clId="{22635189-AA60-45BE-8565-829645C05CCC}" dt="2019-11-03T19:35:46.754" v="1124"/>
          <ac:spMkLst>
            <pc:docMk/>
            <pc:sldMk cId="1970523378" sldId="432"/>
            <ac:spMk id="10" creationId="{083FBEF0-7C57-4065-B101-6C0A96365D20}"/>
          </ac:spMkLst>
        </pc:spChg>
        <pc:spChg chg="mod">
          <ac:chgData name="Christoph Csallner" userId="5eb0978299eb4661" providerId="LiveId" clId="{22635189-AA60-45BE-8565-829645C05CCC}" dt="2019-11-03T19:36:07.721" v="1134"/>
          <ac:spMkLst>
            <pc:docMk/>
            <pc:sldMk cId="1970523378" sldId="432"/>
            <ac:spMk id="16" creationId="{18D950B7-B175-41E3-BF62-4DAB52E2BA5A}"/>
          </ac:spMkLst>
        </pc:spChg>
        <pc:grpChg chg="mod">
          <ac:chgData name="Christoph Csallner" userId="5eb0978299eb4661" providerId="LiveId" clId="{22635189-AA60-45BE-8565-829645C05CCC}" dt="2019-11-03T19:35:31.624" v="1122" actId="1076"/>
          <ac:grpSpMkLst>
            <pc:docMk/>
            <pc:sldMk cId="1970523378" sldId="432"/>
            <ac:grpSpMk id="12" creationId="{00000000-0000-0000-0000-000000000000}"/>
          </ac:grpSpMkLst>
        </pc:grpChg>
      </pc:sldChg>
      <pc:sldChg chg="addSp delSp modSp">
        <pc:chgData name="Christoph Csallner" userId="5eb0978299eb4661" providerId="LiveId" clId="{22635189-AA60-45BE-8565-829645C05CCC}" dt="2019-11-05T15:46:35.315" v="3439" actId="20577"/>
        <pc:sldMkLst>
          <pc:docMk/>
          <pc:sldMk cId="4239507912" sldId="435"/>
        </pc:sldMkLst>
        <pc:spChg chg="del mod">
          <ac:chgData name="Christoph Csallner" userId="5eb0978299eb4661" providerId="LiveId" clId="{22635189-AA60-45BE-8565-829645C05CCC}" dt="2019-11-05T15:26:57.314" v="3117" actId="478"/>
          <ac:spMkLst>
            <pc:docMk/>
            <pc:sldMk cId="4239507912" sldId="435"/>
            <ac:spMk id="4" creationId="{00000000-0000-0000-0000-000000000000}"/>
          </ac:spMkLst>
        </pc:spChg>
        <pc:spChg chg="add del mod">
          <ac:chgData name="Christoph Csallner" userId="5eb0978299eb4661" providerId="LiveId" clId="{22635189-AA60-45BE-8565-829645C05CCC}" dt="2019-11-05T15:26:21.515" v="3107"/>
          <ac:spMkLst>
            <pc:docMk/>
            <pc:sldMk cId="4239507912" sldId="435"/>
            <ac:spMk id="5" creationId="{9B9A5B90-E625-4EF3-B89F-35A8D7A051FE}"/>
          </ac:spMkLst>
        </pc:spChg>
        <pc:spChg chg="add del mod">
          <ac:chgData name="Christoph Csallner" userId="5eb0978299eb4661" providerId="LiveId" clId="{22635189-AA60-45BE-8565-829645C05CCC}" dt="2019-11-05T15:26:21.515" v="3107"/>
          <ac:spMkLst>
            <pc:docMk/>
            <pc:sldMk cId="4239507912" sldId="435"/>
            <ac:spMk id="7" creationId="{7390DDF9-1914-469D-AC54-FC330F6C58F9}"/>
          </ac:spMkLst>
        </pc:spChg>
        <pc:spChg chg="add del mod">
          <ac:chgData name="Christoph Csallner" userId="5eb0978299eb4661" providerId="LiveId" clId="{22635189-AA60-45BE-8565-829645C05CCC}" dt="2019-11-05T15:26:21.515" v="3107"/>
          <ac:spMkLst>
            <pc:docMk/>
            <pc:sldMk cId="4239507912" sldId="435"/>
            <ac:spMk id="9" creationId="{A281D6FB-A71B-4804-8878-F7903963CD58}"/>
          </ac:spMkLst>
        </pc:spChg>
        <pc:spChg chg="add mod">
          <ac:chgData name="Christoph Csallner" userId="5eb0978299eb4661" providerId="LiveId" clId="{22635189-AA60-45BE-8565-829645C05CCC}" dt="2019-11-05T15:46:35.315" v="3439" actId="20577"/>
          <ac:spMkLst>
            <pc:docMk/>
            <pc:sldMk cId="4239507912" sldId="435"/>
            <ac:spMk id="10" creationId="{D9B6656A-1566-4F17-B619-DCC788BD5824}"/>
          </ac:spMkLst>
        </pc:spChg>
        <pc:spChg chg="mod">
          <ac:chgData name="Christoph Csallner" userId="5eb0978299eb4661" providerId="LiveId" clId="{22635189-AA60-45BE-8565-829645C05CCC}" dt="2019-11-05T15:32:59.433" v="3242" actId="20577"/>
          <ac:spMkLst>
            <pc:docMk/>
            <pc:sldMk cId="4239507912" sldId="435"/>
            <ac:spMk id="262" creationId="{00000000-0000-0000-0000-000000000000}"/>
          </ac:spMkLst>
        </pc:spChg>
        <pc:picChg chg="del">
          <ac:chgData name="Christoph Csallner" userId="5eb0978299eb4661" providerId="LiveId" clId="{22635189-AA60-45BE-8565-829645C05CCC}" dt="2019-11-05T15:26:26" v="3109" actId="478"/>
          <ac:picMkLst>
            <pc:docMk/>
            <pc:sldMk cId="4239507912" sldId="435"/>
            <ac:picMk id="3" creationId="{00000000-0000-0000-0000-000000000000}"/>
          </ac:picMkLst>
        </pc:picChg>
        <pc:picChg chg="del">
          <ac:chgData name="Christoph Csallner" userId="5eb0978299eb4661" providerId="LiveId" clId="{22635189-AA60-45BE-8565-829645C05CCC}" dt="2019-11-05T15:26:23.729" v="3108" actId="478"/>
          <ac:picMkLst>
            <pc:docMk/>
            <pc:sldMk cId="4239507912" sldId="435"/>
            <ac:picMk id="6" creationId="{00000000-0000-0000-0000-000000000000}"/>
          </ac:picMkLst>
        </pc:picChg>
        <pc:picChg chg="del">
          <ac:chgData name="Christoph Csallner" userId="5eb0978299eb4661" providerId="LiveId" clId="{22635189-AA60-45BE-8565-829645C05CCC}" dt="2019-11-05T15:26:47.624" v="3113" actId="478"/>
          <ac:picMkLst>
            <pc:docMk/>
            <pc:sldMk cId="4239507912" sldId="435"/>
            <ac:picMk id="8" creationId="{00000000-0000-0000-0000-000000000000}"/>
          </ac:picMkLst>
        </pc:picChg>
        <pc:picChg chg="add mod">
          <ac:chgData name="Christoph Csallner" userId="5eb0978299eb4661" providerId="LiveId" clId="{22635189-AA60-45BE-8565-829645C05CCC}" dt="2019-11-05T15:31:24.836" v="3136" actId="1076"/>
          <ac:picMkLst>
            <pc:docMk/>
            <pc:sldMk cId="4239507912" sldId="435"/>
            <ac:picMk id="12" creationId="{96C4CF54-F4D7-4C13-901E-404431BFFEE9}"/>
          </ac:picMkLst>
        </pc:picChg>
        <pc:inkChg chg="add del">
          <ac:chgData name="Christoph Csallner" userId="5eb0978299eb4661" providerId="LiveId" clId="{22635189-AA60-45BE-8565-829645C05CCC}" dt="2019-11-05T15:46:13.438" v="3432" actId="9405"/>
          <ac:inkMkLst>
            <pc:docMk/>
            <pc:sldMk cId="4239507912" sldId="435"/>
            <ac:inkMk id="11" creationId="{214C3512-3C64-47EE-9283-FB066857E389}"/>
          </ac:inkMkLst>
        </pc:inkChg>
        <pc:inkChg chg="add del">
          <ac:chgData name="Christoph Csallner" userId="5eb0978299eb4661" providerId="LiveId" clId="{22635189-AA60-45BE-8565-829645C05CCC}" dt="2019-11-05T15:46:14.825" v="3434" actId="9405"/>
          <ac:inkMkLst>
            <pc:docMk/>
            <pc:sldMk cId="4239507912" sldId="435"/>
            <ac:inkMk id="13" creationId="{32B1B560-A6E6-491E-B59B-3EE2F8BF6DBD}"/>
          </ac:inkMkLst>
        </pc:inkChg>
      </pc:sldChg>
      <pc:sldChg chg="modSp del">
        <pc:chgData name="Christoph Csallner" userId="5eb0978299eb4661" providerId="LiveId" clId="{22635189-AA60-45BE-8565-829645C05CCC}" dt="2019-11-05T15:46:47.183" v="3440" actId="2696"/>
        <pc:sldMkLst>
          <pc:docMk/>
          <pc:sldMk cId="3747380990" sldId="436"/>
        </pc:sldMkLst>
        <pc:picChg chg="mod">
          <ac:chgData name="Christoph Csallner" userId="5eb0978299eb4661" providerId="LiveId" clId="{22635189-AA60-45BE-8565-829645C05CCC}" dt="2019-11-05T15:40:30.163" v="3397" actId="1076"/>
          <ac:picMkLst>
            <pc:docMk/>
            <pc:sldMk cId="3747380990" sldId="436"/>
            <ac:picMk id="7" creationId="{00000000-0000-0000-0000-000000000000}"/>
          </ac:picMkLst>
        </pc:picChg>
      </pc:sldChg>
      <pc:sldChg chg="addSp delSp modSp delAnim">
        <pc:chgData name="Christoph Csallner" userId="5eb0978299eb4661" providerId="LiveId" clId="{22635189-AA60-45BE-8565-829645C05CCC}" dt="2019-11-05T15:50:37.908" v="3473" actId="1076"/>
        <pc:sldMkLst>
          <pc:docMk/>
          <pc:sldMk cId="1373463201" sldId="437"/>
        </pc:sldMkLst>
        <pc:spChg chg="del">
          <ac:chgData name="Christoph Csallner" userId="5eb0978299eb4661" providerId="LiveId" clId="{22635189-AA60-45BE-8565-829645C05CCC}" dt="2019-11-05T15:48:08.328" v="3444" actId="478"/>
          <ac:spMkLst>
            <pc:docMk/>
            <pc:sldMk cId="1373463201" sldId="437"/>
            <ac:spMk id="4" creationId="{00000000-0000-0000-0000-000000000000}"/>
          </ac:spMkLst>
        </pc:spChg>
        <pc:spChg chg="del mod">
          <ac:chgData name="Christoph Csallner" userId="5eb0978299eb4661" providerId="LiveId" clId="{22635189-AA60-45BE-8565-829645C05CCC}" dt="2019-11-05T15:48:50.651" v="3454" actId="478"/>
          <ac:spMkLst>
            <pc:docMk/>
            <pc:sldMk cId="1373463201" sldId="437"/>
            <ac:spMk id="9" creationId="{00000000-0000-0000-0000-000000000000}"/>
          </ac:spMkLst>
        </pc:spChg>
        <pc:spChg chg="del">
          <ac:chgData name="Christoph Csallner" userId="5eb0978299eb4661" providerId="LiveId" clId="{22635189-AA60-45BE-8565-829645C05CCC}" dt="2019-11-05T15:48:11.376" v="3445" actId="478"/>
          <ac:spMkLst>
            <pc:docMk/>
            <pc:sldMk cId="1373463201" sldId="437"/>
            <ac:spMk id="10" creationId="{5A641490-4B48-46CD-8486-A3152C4A655B}"/>
          </ac:spMkLst>
        </pc:spChg>
        <pc:spChg chg="del">
          <ac:chgData name="Christoph Csallner" userId="5eb0978299eb4661" providerId="LiveId" clId="{22635189-AA60-45BE-8565-829645C05CCC}" dt="2019-11-05T15:48:08.328" v="3444" actId="478"/>
          <ac:spMkLst>
            <pc:docMk/>
            <pc:sldMk cId="1373463201" sldId="437"/>
            <ac:spMk id="262" creationId="{00000000-0000-0000-0000-000000000000}"/>
          </ac:spMkLst>
        </pc:spChg>
        <pc:picChg chg="del">
          <ac:chgData name="Christoph Csallner" userId="5eb0978299eb4661" providerId="LiveId" clId="{22635189-AA60-45BE-8565-829645C05CCC}" dt="2019-11-05T15:48:28.075" v="3450" actId="478"/>
          <ac:picMkLst>
            <pc:docMk/>
            <pc:sldMk cId="1373463201" sldId="437"/>
            <ac:picMk id="3" creationId="{00000000-0000-0000-0000-000000000000}"/>
          </ac:picMkLst>
        </pc:picChg>
        <pc:picChg chg="del">
          <ac:chgData name="Christoph Csallner" userId="5eb0978299eb4661" providerId="LiveId" clId="{22635189-AA60-45BE-8565-829645C05CCC}" dt="2019-11-05T15:48:26.130" v="3449" actId="478"/>
          <ac:picMkLst>
            <pc:docMk/>
            <pc:sldMk cId="1373463201" sldId="437"/>
            <ac:picMk id="6" creationId="{00000000-0000-0000-0000-000000000000}"/>
          </ac:picMkLst>
        </pc:picChg>
        <pc:picChg chg="mod">
          <ac:chgData name="Christoph Csallner" userId="5eb0978299eb4661" providerId="LiveId" clId="{22635189-AA60-45BE-8565-829645C05CCC}" dt="2019-11-05T15:50:37.908" v="3473" actId="1076"/>
          <ac:picMkLst>
            <pc:docMk/>
            <pc:sldMk cId="1373463201" sldId="437"/>
            <ac:picMk id="8" creationId="{00000000-0000-0000-0000-000000000000}"/>
          </ac:picMkLst>
        </pc:picChg>
        <pc:inkChg chg="add mod">
          <ac:chgData name="Christoph Csallner" userId="5eb0978299eb4661" providerId="LiveId" clId="{22635189-AA60-45BE-8565-829645C05CCC}" dt="2019-11-05T15:50:36.751" v="3471" actId="1076"/>
          <ac:inkMkLst>
            <pc:docMk/>
            <pc:sldMk cId="1373463201" sldId="437"/>
            <ac:inkMk id="5" creationId="{7FAE2281-A041-4574-9D28-6722E78EC148}"/>
          </ac:inkMkLst>
        </pc:inkChg>
        <pc:inkChg chg="add">
          <ac:chgData name="Christoph Csallner" userId="5eb0978299eb4661" providerId="LiveId" clId="{22635189-AA60-45BE-8565-829645C05CCC}" dt="2019-11-05T15:49:09.475" v="3456" actId="9405"/>
          <ac:inkMkLst>
            <pc:docMk/>
            <pc:sldMk cId="1373463201" sldId="437"/>
            <ac:inkMk id="7" creationId="{0F747AFC-207B-47D5-BD42-18FA65C0F157}"/>
          </ac:inkMkLst>
        </pc:inkChg>
        <pc:inkChg chg="add mod">
          <ac:chgData name="Christoph Csallner" userId="5eb0978299eb4661" providerId="LiveId" clId="{22635189-AA60-45BE-8565-829645C05CCC}" dt="2019-11-05T15:50:37.241" v="3472" actId="1076"/>
          <ac:inkMkLst>
            <pc:docMk/>
            <pc:sldMk cId="1373463201" sldId="437"/>
            <ac:inkMk id="11" creationId="{CA7BDA36-0D7D-40BA-B1D3-069B28FB8DD4}"/>
          </ac:inkMkLst>
        </pc:inkChg>
        <pc:inkChg chg="add del">
          <ac:chgData name="Christoph Csallner" userId="5eb0978299eb4661" providerId="LiveId" clId="{22635189-AA60-45BE-8565-829645C05CCC}" dt="2019-11-05T15:49:47.709" v="3459" actId="9405"/>
          <ac:inkMkLst>
            <pc:docMk/>
            <pc:sldMk cId="1373463201" sldId="437"/>
            <ac:inkMk id="12" creationId="{316834F6-8F9C-456E-B2C6-54A475A2FA7C}"/>
          </ac:inkMkLst>
        </pc:inkChg>
      </pc:sldChg>
      <pc:sldChg chg="modSp">
        <pc:chgData name="Christoph Csallner" userId="5eb0978299eb4661" providerId="LiveId" clId="{22635189-AA60-45BE-8565-829645C05CCC}" dt="2019-11-03T14:12:50.082" v="278" actId="20577"/>
        <pc:sldMkLst>
          <pc:docMk/>
          <pc:sldMk cId="1528300824" sldId="449"/>
        </pc:sldMkLst>
        <pc:spChg chg="mod">
          <ac:chgData name="Christoph Csallner" userId="5eb0978299eb4661" providerId="LiveId" clId="{22635189-AA60-45BE-8565-829645C05CCC}" dt="2019-11-03T14:12:50.082" v="278" actId="20577"/>
          <ac:spMkLst>
            <pc:docMk/>
            <pc:sldMk cId="1528300824" sldId="449"/>
            <ac:spMk id="2" creationId="{5C9DE2A7-4AC5-433F-86BC-52C5F42DED31}"/>
          </ac:spMkLst>
        </pc:spChg>
      </pc:sldChg>
      <pc:sldChg chg="modSp">
        <pc:chgData name="Christoph Csallner" userId="5eb0978299eb4661" providerId="LiveId" clId="{22635189-AA60-45BE-8565-829645C05CCC}" dt="2019-11-03T14:13:08.173" v="283" actId="20577"/>
        <pc:sldMkLst>
          <pc:docMk/>
          <pc:sldMk cId="2014466384" sldId="450"/>
        </pc:sldMkLst>
        <pc:spChg chg="mod">
          <ac:chgData name="Christoph Csallner" userId="5eb0978299eb4661" providerId="LiveId" clId="{22635189-AA60-45BE-8565-829645C05CCC}" dt="2019-11-03T14:13:08.173" v="283" actId="20577"/>
          <ac:spMkLst>
            <pc:docMk/>
            <pc:sldMk cId="2014466384" sldId="450"/>
            <ac:spMk id="2" creationId="{5C9DE2A7-4AC5-433F-86BC-52C5F42DED31}"/>
          </ac:spMkLst>
        </pc:spChg>
      </pc:sldChg>
      <pc:sldChg chg="addSp modSp modAnim modNotesTx">
        <pc:chgData name="Christoph Csallner" userId="5eb0978299eb4661" providerId="LiveId" clId="{22635189-AA60-45BE-8565-829645C05CCC}" dt="2019-11-03T23:19:39.674" v="2532" actId="20577"/>
        <pc:sldMkLst>
          <pc:docMk/>
          <pc:sldMk cId="346159158" sldId="464"/>
        </pc:sldMkLst>
        <pc:spChg chg="mod">
          <ac:chgData name="Christoph Csallner" userId="5eb0978299eb4661" providerId="LiveId" clId="{22635189-AA60-45BE-8565-829645C05CCC}" dt="2019-11-03T23:10:20.835" v="2374" actId="14100"/>
          <ac:spMkLst>
            <pc:docMk/>
            <pc:sldMk cId="346159158" sldId="464"/>
            <ac:spMk id="10" creationId="{13FE472A-26DA-4227-BBAB-EFA7A4D25812}"/>
          </ac:spMkLst>
        </pc:spChg>
        <pc:spChg chg="add mod">
          <ac:chgData name="Christoph Csallner" userId="5eb0978299eb4661" providerId="LiveId" clId="{22635189-AA60-45BE-8565-829645C05CCC}" dt="2019-11-03T23:13:25.415" v="2380" actId="14100"/>
          <ac:spMkLst>
            <pc:docMk/>
            <pc:sldMk cId="346159158" sldId="464"/>
            <ac:spMk id="12" creationId="{F9715815-2736-47B7-82BC-3A5D072C9EC3}"/>
          </ac:spMkLst>
        </pc:spChg>
        <pc:spChg chg="add mod">
          <ac:chgData name="Christoph Csallner" userId="5eb0978299eb4661" providerId="LiveId" clId="{22635189-AA60-45BE-8565-829645C05CCC}" dt="2019-11-03T23:15:11.676" v="2400" actId="14100"/>
          <ac:spMkLst>
            <pc:docMk/>
            <pc:sldMk cId="346159158" sldId="464"/>
            <ac:spMk id="14" creationId="{A4A5416F-5188-43A4-9392-610FDED7E34F}"/>
          </ac:spMkLst>
        </pc:spChg>
        <pc:spChg chg="mod">
          <ac:chgData name="Christoph Csallner" userId="5eb0978299eb4661" providerId="LiveId" clId="{22635189-AA60-45BE-8565-829645C05CCC}" dt="2019-11-03T23:15:29.959" v="2402" actId="14100"/>
          <ac:spMkLst>
            <pc:docMk/>
            <pc:sldMk cId="346159158" sldId="464"/>
            <ac:spMk id="23" creationId="{D394B837-9F41-4FDD-B04D-F2073D83B20E}"/>
          </ac:spMkLst>
        </pc:spChg>
        <pc:spChg chg="mod">
          <ac:chgData name="Christoph Csallner" userId="5eb0978299eb4661" providerId="LiveId" clId="{22635189-AA60-45BE-8565-829645C05CCC}" dt="2019-11-03T23:18:14.087" v="2413" actId="20577"/>
          <ac:spMkLst>
            <pc:docMk/>
            <pc:sldMk cId="346159158" sldId="464"/>
            <ac:spMk id="24" creationId="{7EC0E606-5AD0-4FB9-9B45-75CA17A6B6D5}"/>
          </ac:spMkLst>
        </pc:spChg>
      </pc:sldChg>
      <pc:sldChg chg="modSp modAnim">
        <pc:chgData name="Christoph Csallner" userId="5eb0978299eb4661" providerId="LiveId" clId="{22635189-AA60-45BE-8565-829645C05CCC}" dt="2019-11-03T23:23:54.163" v="2574"/>
        <pc:sldMkLst>
          <pc:docMk/>
          <pc:sldMk cId="2658847792" sldId="465"/>
        </pc:sldMkLst>
        <pc:spChg chg="mod">
          <ac:chgData name="Christoph Csallner" userId="5eb0978299eb4661" providerId="LiveId" clId="{22635189-AA60-45BE-8565-829645C05CCC}" dt="2019-11-03T23:23:54.163" v="2574"/>
          <ac:spMkLst>
            <pc:docMk/>
            <pc:sldMk cId="2658847792" sldId="465"/>
            <ac:spMk id="3" creationId="{91A899A7-D32E-4F5D-9D1C-53F1F66B3296}"/>
          </ac:spMkLst>
        </pc:spChg>
      </pc:sldChg>
      <pc:sldChg chg="modSp">
        <pc:chgData name="Christoph Csallner" userId="5eb0978299eb4661" providerId="LiveId" clId="{22635189-AA60-45BE-8565-829645C05CCC}" dt="2019-11-03T23:05:02.588" v="2307"/>
        <pc:sldMkLst>
          <pc:docMk/>
          <pc:sldMk cId="1216337579" sldId="466"/>
        </pc:sldMkLst>
        <pc:spChg chg="mod">
          <ac:chgData name="Christoph Csallner" userId="5eb0978299eb4661" providerId="LiveId" clId="{22635189-AA60-45BE-8565-829645C05CCC}" dt="2019-11-03T23:05:02.588" v="2307"/>
          <ac:spMkLst>
            <pc:docMk/>
            <pc:sldMk cId="1216337579" sldId="466"/>
            <ac:spMk id="8" creationId="{E546891C-8D47-4088-A41F-E1ED12CF9372}"/>
          </ac:spMkLst>
        </pc:spChg>
      </pc:sldChg>
      <pc:sldChg chg="modSp ord">
        <pc:chgData name="Christoph Csallner" userId="5eb0978299eb4661" providerId="LiveId" clId="{22635189-AA60-45BE-8565-829645C05CCC}" dt="2019-11-03T23:24:42.823" v="2583" actId="20577"/>
        <pc:sldMkLst>
          <pc:docMk/>
          <pc:sldMk cId="2355462553" sldId="467"/>
        </pc:sldMkLst>
        <pc:spChg chg="mod">
          <ac:chgData name="Christoph Csallner" userId="5eb0978299eb4661" providerId="LiveId" clId="{22635189-AA60-45BE-8565-829645C05CCC}" dt="2019-11-03T23:24:42.823" v="2583" actId="20577"/>
          <ac:spMkLst>
            <pc:docMk/>
            <pc:sldMk cId="2355462553" sldId="467"/>
            <ac:spMk id="3" creationId="{91A899A7-D32E-4F5D-9D1C-53F1F66B3296}"/>
          </ac:spMkLst>
        </pc:spChg>
      </pc:sldChg>
      <pc:sldChg chg="ord">
        <pc:chgData name="Christoph Csallner" userId="5eb0978299eb4661" providerId="LiveId" clId="{22635189-AA60-45BE-8565-829645C05CCC}" dt="2019-11-03T19:27:07.238" v="1063"/>
        <pc:sldMkLst>
          <pc:docMk/>
          <pc:sldMk cId="3474801981" sldId="468"/>
        </pc:sldMkLst>
      </pc:sldChg>
      <pc:sldChg chg="addSp">
        <pc:chgData name="Christoph Csallner" userId="5eb0978299eb4661" providerId="LiveId" clId="{22635189-AA60-45BE-8565-829645C05CCC}" dt="2019-11-03T13:59:01.921" v="248"/>
        <pc:sldMkLst>
          <pc:docMk/>
          <pc:sldMk cId="3179795720" sldId="486"/>
        </pc:sldMkLst>
        <pc:spChg chg="add">
          <ac:chgData name="Christoph Csallner" userId="5eb0978299eb4661" providerId="LiveId" clId="{22635189-AA60-45BE-8565-829645C05CCC}" dt="2019-11-03T13:59:01.921" v="248"/>
          <ac:spMkLst>
            <pc:docMk/>
            <pc:sldMk cId="3179795720" sldId="486"/>
            <ac:spMk id="22" creationId="{3AD061EB-9F4A-476C-BA8E-C1908AB204F4}"/>
          </ac:spMkLst>
        </pc:spChg>
      </pc:sldChg>
      <pc:sldChg chg="addSp modSp ord modAnim">
        <pc:chgData name="Christoph Csallner" userId="5eb0978299eb4661" providerId="LiveId" clId="{22635189-AA60-45BE-8565-829645C05CCC}" dt="2019-11-03T15:07:34.680" v="311"/>
        <pc:sldMkLst>
          <pc:docMk/>
          <pc:sldMk cId="1407012844" sldId="487"/>
        </pc:sldMkLst>
        <pc:spChg chg="add mod ord">
          <ac:chgData name="Christoph Csallner" userId="5eb0978299eb4661" providerId="LiveId" clId="{22635189-AA60-45BE-8565-829645C05CCC}" dt="2019-11-03T14:00:44.074" v="257" actId="167"/>
          <ac:spMkLst>
            <pc:docMk/>
            <pc:sldMk cId="1407012844" sldId="487"/>
            <ac:spMk id="2" creationId="{7DB3CE1A-9A71-4586-9A8B-75F2EB598A80}"/>
          </ac:spMkLst>
        </pc:spChg>
        <pc:spChg chg="ord">
          <ac:chgData name="Christoph Csallner" userId="5eb0978299eb4661" providerId="LiveId" clId="{22635189-AA60-45BE-8565-829645C05CCC}" dt="2019-11-03T14:00:56.682" v="259" actId="167"/>
          <ac:spMkLst>
            <pc:docMk/>
            <pc:sldMk cId="1407012844" sldId="487"/>
            <ac:spMk id="13" creationId="{F35CBEF3-34F9-4465-BBBF-3554D5AAC130}"/>
          </ac:spMkLst>
        </pc:spChg>
        <pc:picChg chg="ord">
          <ac:chgData name="Christoph Csallner" userId="5eb0978299eb4661" providerId="LiveId" clId="{22635189-AA60-45BE-8565-829645C05CCC}" dt="2019-11-03T14:01:03.915" v="260" actId="167"/>
          <ac:picMkLst>
            <pc:docMk/>
            <pc:sldMk cId="1407012844" sldId="487"/>
            <ac:picMk id="5" creationId="{E6036C29-7C62-43FC-964D-373DACD6D14E}"/>
          </ac:picMkLst>
        </pc:picChg>
        <pc:picChg chg="mod ord">
          <ac:chgData name="Christoph Csallner" userId="5eb0978299eb4661" providerId="LiveId" clId="{22635189-AA60-45BE-8565-829645C05CCC}" dt="2019-11-03T13:59:56.560" v="255" actId="166"/>
          <ac:picMkLst>
            <pc:docMk/>
            <pc:sldMk cId="1407012844" sldId="487"/>
            <ac:picMk id="23" creationId="{BD01B969-191B-418E-95C7-156DB1877C5B}"/>
          </ac:picMkLst>
        </pc:picChg>
        <pc:picChg chg="add mod ord">
          <ac:chgData name="Christoph Csallner" userId="5eb0978299eb4661" providerId="LiveId" clId="{22635189-AA60-45BE-8565-829645C05CCC}" dt="2019-11-03T14:02:40.524" v="264" actId="1076"/>
          <ac:picMkLst>
            <pc:docMk/>
            <pc:sldMk cId="1407012844" sldId="487"/>
            <ac:picMk id="25" creationId="{CAB19C4F-3228-4722-8847-1AC90EF704E2}"/>
          </ac:picMkLst>
        </pc:picChg>
        <pc:picChg chg="ord">
          <ac:chgData name="Christoph Csallner" userId="5eb0978299eb4661" providerId="LiveId" clId="{22635189-AA60-45BE-8565-829645C05CCC}" dt="2019-11-03T14:02:33.760" v="263" actId="166"/>
          <ac:picMkLst>
            <pc:docMk/>
            <pc:sldMk cId="1407012844" sldId="487"/>
            <ac:picMk id="27" creationId="{C859FB87-5271-4B21-A6B7-816411970AD2}"/>
          </ac:picMkLst>
        </pc:picChg>
      </pc:sldChg>
      <pc:sldChg chg="addSp modSp">
        <pc:chgData name="Christoph Csallner" userId="5eb0978299eb4661" providerId="LiveId" clId="{22635189-AA60-45BE-8565-829645C05CCC}" dt="2019-11-03T13:59:38.759" v="253" actId="1076"/>
        <pc:sldMkLst>
          <pc:docMk/>
          <pc:sldMk cId="2139463393" sldId="488"/>
        </pc:sldMkLst>
        <pc:spChg chg="add">
          <ac:chgData name="Christoph Csallner" userId="5eb0978299eb4661" providerId="LiveId" clId="{22635189-AA60-45BE-8565-829645C05CCC}" dt="2019-11-03T13:58:52.404" v="247"/>
          <ac:spMkLst>
            <pc:docMk/>
            <pc:sldMk cId="2139463393" sldId="488"/>
            <ac:spMk id="18" creationId="{9D73D9BA-77B3-442A-B003-F5C4EB47C47D}"/>
          </ac:spMkLst>
        </pc:spChg>
        <pc:picChg chg="mod ord">
          <ac:chgData name="Christoph Csallner" userId="5eb0978299eb4661" providerId="LiveId" clId="{22635189-AA60-45BE-8565-829645C05CCC}" dt="2019-11-03T13:59:38.759" v="253" actId="1076"/>
          <ac:picMkLst>
            <pc:docMk/>
            <pc:sldMk cId="2139463393" sldId="488"/>
            <ac:picMk id="23" creationId="{BD01B969-191B-418E-95C7-156DB1877C5B}"/>
          </ac:picMkLst>
        </pc:picChg>
      </pc:sldChg>
      <pc:sldChg chg="modSp">
        <pc:chgData name="Christoph Csallner" userId="5eb0978299eb4661" providerId="LiveId" clId="{22635189-AA60-45BE-8565-829645C05CCC}" dt="2019-11-03T15:13:05.317" v="531" actId="20577"/>
        <pc:sldMkLst>
          <pc:docMk/>
          <pc:sldMk cId="1440868001" sldId="490"/>
        </pc:sldMkLst>
        <pc:spChg chg="mod">
          <ac:chgData name="Christoph Csallner" userId="5eb0978299eb4661" providerId="LiveId" clId="{22635189-AA60-45BE-8565-829645C05CCC}" dt="2019-11-03T15:13:05.317" v="531" actId="20577"/>
          <ac:spMkLst>
            <pc:docMk/>
            <pc:sldMk cId="1440868001" sldId="490"/>
            <ac:spMk id="3" creationId="{ADD7575A-B86E-4E26-AD70-0554B607D1FC}"/>
          </ac:spMkLst>
        </pc:spChg>
      </pc:sldChg>
      <pc:sldChg chg="ord">
        <pc:chgData name="Christoph Csallner" userId="5eb0978299eb4661" providerId="LiveId" clId="{22635189-AA60-45BE-8565-829645C05CCC}" dt="2019-11-03T14:11:53.206" v="273"/>
        <pc:sldMkLst>
          <pc:docMk/>
          <pc:sldMk cId="486039588" sldId="493"/>
        </pc:sldMkLst>
      </pc:sldChg>
      <pc:sldChg chg="ord">
        <pc:chgData name="Christoph Csallner" userId="5eb0978299eb4661" providerId="LiveId" clId="{22635189-AA60-45BE-8565-829645C05CCC}" dt="2019-11-03T23:20:47.076" v="2537"/>
        <pc:sldMkLst>
          <pc:docMk/>
          <pc:sldMk cId="737932890" sldId="494"/>
        </pc:sldMkLst>
      </pc:sldChg>
      <pc:sldChg chg="ord">
        <pc:chgData name="Christoph Csallner" userId="5eb0978299eb4661" providerId="LiveId" clId="{22635189-AA60-45BE-8565-829645C05CCC}" dt="2019-11-03T19:23:47.682" v="1060"/>
        <pc:sldMkLst>
          <pc:docMk/>
          <pc:sldMk cId="83944602" sldId="501"/>
        </pc:sldMkLst>
      </pc:sldChg>
      <pc:sldChg chg="modSp ord">
        <pc:chgData name="Christoph Csallner" userId="5eb0978299eb4661" providerId="LiveId" clId="{22635189-AA60-45BE-8565-829645C05CCC}" dt="2019-11-03T23:02:32.633" v="2284" actId="20577"/>
        <pc:sldMkLst>
          <pc:docMk/>
          <pc:sldMk cId="0" sldId="502"/>
        </pc:sldMkLst>
        <pc:spChg chg="mod">
          <ac:chgData name="Christoph Csallner" userId="5eb0978299eb4661" providerId="LiveId" clId="{22635189-AA60-45BE-8565-829645C05CCC}" dt="2019-11-03T23:02:32.633" v="2284" actId="20577"/>
          <ac:spMkLst>
            <pc:docMk/>
            <pc:sldMk cId="0" sldId="502"/>
            <ac:spMk id="234" creationId="{00000000-0000-0000-0000-000000000000}"/>
          </ac:spMkLst>
        </pc:spChg>
        <pc:graphicFrameChg chg="mod modGraphic">
          <ac:chgData name="Christoph Csallner" userId="5eb0978299eb4661" providerId="LiveId" clId="{22635189-AA60-45BE-8565-829645C05CCC}" dt="2019-11-03T23:02:19.507" v="2281" actId="20577"/>
          <ac:graphicFrameMkLst>
            <pc:docMk/>
            <pc:sldMk cId="0" sldId="502"/>
            <ac:graphicFrameMk id="236" creationId="{00000000-0000-0000-0000-000000000000}"/>
          </ac:graphicFrameMkLst>
        </pc:graphicFrameChg>
      </pc:sldChg>
      <pc:sldChg chg="addSp delSp modSp">
        <pc:chgData name="Christoph Csallner" userId="5eb0978299eb4661" providerId="LiveId" clId="{22635189-AA60-45BE-8565-829645C05CCC}" dt="2019-11-05T15:25:13.381" v="3104" actId="20577"/>
        <pc:sldMkLst>
          <pc:docMk/>
          <pc:sldMk cId="2865865225" sldId="503"/>
        </pc:sldMkLst>
        <pc:spChg chg="del mod">
          <ac:chgData name="Christoph Csallner" userId="5eb0978299eb4661" providerId="LiveId" clId="{22635189-AA60-45BE-8565-829645C05CCC}" dt="2019-11-05T15:20:10.970" v="2993" actId="478"/>
          <ac:spMkLst>
            <pc:docMk/>
            <pc:sldMk cId="2865865225" sldId="503"/>
            <ac:spMk id="4" creationId="{00000000-0000-0000-0000-000000000000}"/>
          </ac:spMkLst>
        </pc:spChg>
        <pc:spChg chg="add del mod">
          <ac:chgData name="Christoph Csallner" userId="5eb0978299eb4661" providerId="LiveId" clId="{22635189-AA60-45BE-8565-829645C05CCC}" dt="2019-11-05T15:19:58.002" v="2988"/>
          <ac:spMkLst>
            <pc:docMk/>
            <pc:sldMk cId="2865865225" sldId="503"/>
            <ac:spMk id="5" creationId="{A0866372-F482-4544-B982-0517F8AF53C2}"/>
          </ac:spMkLst>
        </pc:spChg>
        <pc:spChg chg="add del mod">
          <ac:chgData name="Christoph Csallner" userId="5eb0978299eb4661" providerId="LiveId" clId="{22635189-AA60-45BE-8565-829645C05CCC}" dt="2019-11-05T15:19:58.002" v="2988"/>
          <ac:spMkLst>
            <pc:docMk/>
            <pc:sldMk cId="2865865225" sldId="503"/>
            <ac:spMk id="7" creationId="{6DBC6754-3D67-4431-8193-E51479F994D4}"/>
          </ac:spMkLst>
        </pc:spChg>
        <pc:spChg chg="add del mod">
          <ac:chgData name="Christoph Csallner" userId="5eb0978299eb4661" providerId="LiveId" clId="{22635189-AA60-45BE-8565-829645C05CCC}" dt="2019-11-05T15:19:58.002" v="2988"/>
          <ac:spMkLst>
            <pc:docMk/>
            <pc:sldMk cId="2865865225" sldId="503"/>
            <ac:spMk id="8" creationId="{01C6FFC0-D11A-4A8B-8619-FAB72186A1FB}"/>
          </ac:spMkLst>
        </pc:spChg>
        <pc:spChg chg="add mod">
          <ac:chgData name="Christoph Csallner" userId="5eb0978299eb4661" providerId="LiveId" clId="{22635189-AA60-45BE-8565-829645C05CCC}" dt="2019-11-05T15:25:13.381" v="3104" actId="20577"/>
          <ac:spMkLst>
            <pc:docMk/>
            <pc:sldMk cId="2865865225" sldId="503"/>
            <ac:spMk id="9" creationId="{849E6D9A-FFF5-497F-AC90-C5EAD13033EA}"/>
          </ac:spMkLst>
        </pc:spChg>
        <pc:spChg chg="mod">
          <ac:chgData name="Christoph Csallner" userId="5eb0978299eb4661" providerId="LiveId" clId="{22635189-AA60-45BE-8565-829645C05CCC}" dt="2019-11-05T15:20:19.456" v="3003" actId="20577"/>
          <ac:spMkLst>
            <pc:docMk/>
            <pc:sldMk cId="2865865225" sldId="503"/>
            <ac:spMk id="262" creationId="{00000000-0000-0000-0000-000000000000}"/>
          </ac:spMkLst>
        </pc:spChg>
        <pc:picChg chg="del">
          <ac:chgData name="Christoph Csallner" userId="5eb0978299eb4661" providerId="LiveId" clId="{22635189-AA60-45BE-8565-829645C05CCC}" dt="2019-11-05T15:20:02.436" v="2990" actId="478"/>
          <ac:picMkLst>
            <pc:docMk/>
            <pc:sldMk cId="2865865225" sldId="503"/>
            <ac:picMk id="3" creationId="{00000000-0000-0000-0000-000000000000}"/>
          </ac:picMkLst>
        </pc:picChg>
        <pc:picChg chg="del">
          <ac:chgData name="Christoph Csallner" userId="5eb0978299eb4661" providerId="LiveId" clId="{22635189-AA60-45BE-8565-829645C05CCC}" dt="2019-11-05T15:19:59.698" v="2989" actId="478"/>
          <ac:picMkLst>
            <pc:docMk/>
            <pc:sldMk cId="2865865225" sldId="503"/>
            <ac:picMk id="6" creationId="{00000000-0000-0000-0000-000000000000}"/>
          </ac:picMkLst>
        </pc:picChg>
      </pc:sldChg>
      <pc:sldChg chg="modSp ord">
        <pc:chgData name="Christoph Csallner" userId="5eb0978299eb4661" providerId="LiveId" clId="{22635189-AA60-45BE-8565-829645C05CCC}" dt="2019-11-03T15:07:34.680" v="311"/>
        <pc:sldMkLst>
          <pc:docMk/>
          <pc:sldMk cId="0" sldId="506"/>
        </pc:sldMkLst>
        <pc:spChg chg="mod">
          <ac:chgData name="Christoph Csallner" userId="5eb0978299eb4661" providerId="LiveId" clId="{22635189-AA60-45BE-8565-829645C05CCC}" dt="2019-11-03T13:40:26.433" v="36" actId="20577"/>
          <ac:spMkLst>
            <pc:docMk/>
            <pc:sldMk cId="0" sldId="506"/>
            <ac:spMk id="84" creationId="{00000000-0000-0000-0000-000000000000}"/>
          </ac:spMkLst>
        </pc:spChg>
        <pc:picChg chg="mod">
          <ac:chgData name="Christoph Csallner" userId="5eb0978299eb4661" providerId="LiveId" clId="{22635189-AA60-45BE-8565-829645C05CCC}" dt="2019-11-03T13:40:02.830" v="23" actId="1076"/>
          <ac:picMkLst>
            <pc:docMk/>
            <pc:sldMk cId="0" sldId="506"/>
            <ac:picMk id="85" creationId="{00000000-0000-0000-0000-000000000000}"/>
          </ac:picMkLst>
        </pc:picChg>
        <pc:picChg chg="ord">
          <ac:chgData name="Christoph Csallner" userId="5eb0978299eb4661" providerId="LiveId" clId="{22635189-AA60-45BE-8565-829645C05CCC}" dt="2019-11-03T13:40:34.045" v="37" actId="167"/>
          <ac:picMkLst>
            <pc:docMk/>
            <pc:sldMk cId="0" sldId="506"/>
            <ac:picMk id="87" creationId="{00000000-0000-0000-0000-000000000000}"/>
          </ac:picMkLst>
        </pc:picChg>
      </pc:sldChg>
      <pc:sldChg chg="modSp ord">
        <pc:chgData name="Christoph Csallner" userId="5eb0978299eb4661" providerId="LiveId" clId="{22635189-AA60-45BE-8565-829645C05CCC}" dt="2019-11-03T14:11:10.243" v="272" actId="20577"/>
        <pc:sldMkLst>
          <pc:docMk/>
          <pc:sldMk cId="2847302045" sldId="507"/>
        </pc:sldMkLst>
        <pc:spChg chg="mod">
          <ac:chgData name="Christoph Csallner" userId="5eb0978299eb4661" providerId="LiveId" clId="{22635189-AA60-45BE-8565-829645C05CCC}" dt="2019-11-03T14:11:10.243" v="272" actId="20577"/>
          <ac:spMkLst>
            <pc:docMk/>
            <pc:sldMk cId="2847302045" sldId="507"/>
            <ac:spMk id="156" creationId="{00000000-0000-0000-0000-000000000000}"/>
          </ac:spMkLst>
        </pc:spChg>
      </pc:sldChg>
      <pc:sldChg chg="modSp">
        <pc:chgData name="Christoph Csallner" userId="5eb0978299eb4661" providerId="LiveId" clId="{22635189-AA60-45BE-8565-829645C05CCC}" dt="2019-11-05T15:18:21.348" v="2984" actId="20577"/>
        <pc:sldMkLst>
          <pc:docMk/>
          <pc:sldMk cId="1822008759" sldId="508"/>
        </pc:sldMkLst>
        <pc:spChg chg="mod">
          <ac:chgData name="Christoph Csallner" userId="5eb0978299eb4661" providerId="LiveId" clId="{22635189-AA60-45BE-8565-829645C05CCC}" dt="2019-11-05T15:18:21.348" v="2984" actId="20577"/>
          <ac:spMkLst>
            <pc:docMk/>
            <pc:sldMk cId="1822008759" sldId="508"/>
            <ac:spMk id="2" creationId="{265A721F-2BDA-4564-AFCC-92BFAD19120F}"/>
          </ac:spMkLst>
        </pc:spChg>
      </pc:sldChg>
      <pc:sldChg chg="del">
        <pc:chgData name="Christoph Csallner" userId="5eb0978299eb4661" providerId="LiveId" clId="{22635189-AA60-45BE-8565-829645C05CCC}" dt="2019-11-03T23:19:46.224" v="2533" actId="2696"/>
        <pc:sldMkLst>
          <pc:docMk/>
          <pc:sldMk cId="3992950663" sldId="509"/>
        </pc:sldMkLst>
      </pc:sldChg>
      <pc:sldChg chg="modSp ord">
        <pc:chgData name="Christoph Csallner" userId="5eb0978299eb4661" providerId="LiveId" clId="{22635189-AA60-45BE-8565-829645C05CCC}" dt="2019-11-03T21:34:52.088" v="1808" actId="20577"/>
        <pc:sldMkLst>
          <pc:docMk/>
          <pc:sldMk cId="1534241652" sldId="512"/>
        </pc:sldMkLst>
        <pc:spChg chg="mod">
          <ac:chgData name="Christoph Csallner" userId="5eb0978299eb4661" providerId="LiveId" clId="{22635189-AA60-45BE-8565-829645C05CCC}" dt="2019-11-03T21:34:52.088" v="1808" actId="20577"/>
          <ac:spMkLst>
            <pc:docMk/>
            <pc:sldMk cId="1534241652" sldId="512"/>
            <ac:spMk id="156" creationId="{00000000-0000-0000-0000-000000000000}"/>
          </ac:spMkLst>
        </pc:spChg>
        <pc:spChg chg="mod">
          <ac:chgData name="Christoph Csallner" userId="5eb0978299eb4661" providerId="LiveId" clId="{22635189-AA60-45BE-8565-829645C05CCC}" dt="2019-11-03T21:34:29.141" v="1787" actId="20577"/>
          <ac:spMkLst>
            <pc:docMk/>
            <pc:sldMk cId="1534241652" sldId="512"/>
            <ac:spMk id="157" creationId="{00000000-0000-0000-0000-000000000000}"/>
          </ac:spMkLst>
        </pc:spChg>
      </pc:sldChg>
      <pc:sldChg chg="del">
        <pc:chgData name="Christoph Csallner" userId="5eb0978299eb4661" providerId="LiveId" clId="{22635189-AA60-45BE-8565-829645C05CCC}" dt="2019-11-03T23:20:19.939" v="2534" actId="2696"/>
        <pc:sldMkLst>
          <pc:docMk/>
          <pc:sldMk cId="913156073" sldId="515"/>
        </pc:sldMkLst>
      </pc:sldChg>
      <pc:sldChg chg="del">
        <pc:chgData name="Christoph Csallner" userId="5eb0978299eb4661" providerId="LiveId" clId="{22635189-AA60-45BE-8565-829645C05CCC}" dt="2019-11-03T23:20:19.986" v="2535" actId="2696"/>
        <pc:sldMkLst>
          <pc:docMk/>
          <pc:sldMk cId="259855238" sldId="516"/>
        </pc:sldMkLst>
      </pc:sldChg>
      <pc:sldChg chg="add">
        <pc:chgData name="Christoph Csallner" userId="5eb0978299eb4661" providerId="LiveId" clId="{22635189-AA60-45BE-8565-829645C05CCC}" dt="2019-11-03T14:12:34.861" v="274"/>
        <pc:sldMkLst>
          <pc:docMk/>
          <pc:sldMk cId="2236769393" sldId="520"/>
        </pc:sldMkLst>
      </pc:sldChg>
      <pc:sldChg chg="modSp add del">
        <pc:chgData name="Christoph Csallner" userId="5eb0978299eb4661" providerId="LiveId" clId="{22635189-AA60-45BE-8565-829645C05CCC}" dt="2019-11-03T13:35:15.631" v="20" actId="2696"/>
        <pc:sldMkLst>
          <pc:docMk/>
          <pc:sldMk cId="2496926391" sldId="520"/>
        </pc:sldMkLst>
        <pc:spChg chg="mod">
          <ac:chgData name="Christoph Csallner" userId="5eb0978299eb4661" providerId="LiveId" clId="{22635189-AA60-45BE-8565-829645C05CCC}" dt="2019-11-03T13:32:37.946" v="19" actId="5793"/>
          <ac:spMkLst>
            <pc:docMk/>
            <pc:sldMk cId="2496926391" sldId="520"/>
            <ac:spMk id="2" creationId="{7C76BA2C-6A68-41E0-AED0-293B58D32188}"/>
          </ac:spMkLst>
        </pc:spChg>
      </pc:sldChg>
      <pc:sldChg chg="add">
        <pc:chgData name="Christoph Csallner" userId="5eb0978299eb4661" providerId="LiveId" clId="{22635189-AA60-45BE-8565-829645C05CCC}" dt="2019-11-03T14:13:02.394" v="279"/>
        <pc:sldMkLst>
          <pc:docMk/>
          <pc:sldMk cId="734053043" sldId="521"/>
        </pc:sldMkLst>
      </pc:sldChg>
      <pc:sldChg chg="addSp delSp modSp add mod setBg">
        <pc:chgData name="Christoph Csallner" userId="5eb0978299eb4661" providerId="LiveId" clId="{22635189-AA60-45BE-8565-829645C05CCC}" dt="2019-11-03T15:10:54.783" v="395" actId="20577"/>
        <pc:sldMkLst>
          <pc:docMk/>
          <pc:sldMk cId="4102176387" sldId="522"/>
        </pc:sldMkLst>
        <pc:spChg chg="del">
          <ac:chgData name="Christoph Csallner" userId="5eb0978299eb4661" providerId="LiveId" clId="{22635189-AA60-45BE-8565-829645C05CCC}" dt="2019-11-03T15:04:40.253" v="285"/>
          <ac:spMkLst>
            <pc:docMk/>
            <pc:sldMk cId="4102176387" sldId="522"/>
            <ac:spMk id="2" creationId="{63645A0E-C6E9-452D-B23C-B72D84C4290A}"/>
          </ac:spMkLst>
        </pc:spChg>
        <pc:spChg chg="del">
          <ac:chgData name="Christoph Csallner" userId="5eb0978299eb4661" providerId="LiveId" clId="{22635189-AA60-45BE-8565-829645C05CCC}" dt="2019-11-03T15:04:40.253" v="285"/>
          <ac:spMkLst>
            <pc:docMk/>
            <pc:sldMk cId="4102176387" sldId="522"/>
            <ac:spMk id="3" creationId="{B8E7A654-DB34-40FA-98B9-67E874EB2A5A}"/>
          </ac:spMkLst>
        </pc:spChg>
        <pc:spChg chg="mod">
          <ac:chgData name="Christoph Csallner" userId="5eb0978299eb4661" providerId="LiveId" clId="{22635189-AA60-45BE-8565-829645C05CCC}" dt="2019-11-03T15:05:08.125" v="310" actId="26606"/>
          <ac:spMkLst>
            <pc:docMk/>
            <pc:sldMk cId="4102176387" sldId="522"/>
            <ac:spMk id="4" creationId="{CF002D31-CDBE-4C8D-9930-E3167579B9A3}"/>
          </ac:spMkLst>
        </pc:spChg>
        <pc:spChg chg="add mod">
          <ac:chgData name="Christoph Csallner" userId="5eb0978299eb4661" providerId="LiveId" clId="{22635189-AA60-45BE-8565-829645C05CCC}" dt="2019-11-03T15:05:08.125" v="310" actId="26606"/>
          <ac:spMkLst>
            <pc:docMk/>
            <pc:sldMk cId="4102176387" sldId="522"/>
            <ac:spMk id="5" creationId="{3A1DB9DA-F6B2-4066-BB3F-8FF90E11CC81}"/>
          </ac:spMkLst>
        </pc:spChg>
        <pc:spChg chg="add mod">
          <ac:chgData name="Christoph Csallner" userId="5eb0978299eb4661" providerId="LiveId" clId="{22635189-AA60-45BE-8565-829645C05CCC}" dt="2019-11-03T15:10:54.783" v="395" actId="20577"/>
          <ac:spMkLst>
            <pc:docMk/>
            <pc:sldMk cId="4102176387" sldId="522"/>
            <ac:spMk id="6" creationId="{C742C571-3169-444C-8059-942E578FD791}"/>
          </ac:spMkLst>
        </pc:spChg>
        <pc:spChg chg="add">
          <ac:chgData name="Christoph Csallner" userId="5eb0978299eb4661" providerId="LiveId" clId="{22635189-AA60-45BE-8565-829645C05CCC}" dt="2019-11-03T15:05:08.125" v="310" actId="26606"/>
          <ac:spMkLst>
            <pc:docMk/>
            <pc:sldMk cId="4102176387" sldId="522"/>
            <ac:spMk id="11" creationId="{23962611-DFD5-4092-AAFD-559E3DFCE2C9}"/>
          </ac:spMkLst>
        </pc:spChg>
        <pc:picChg chg="add">
          <ac:chgData name="Christoph Csallner" userId="5eb0978299eb4661" providerId="LiveId" clId="{22635189-AA60-45BE-8565-829645C05CCC}" dt="2019-11-03T15:05:08.125" v="310" actId="26606"/>
          <ac:picMkLst>
            <pc:docMk/>
            <pc:sldMk cId="4102176387" sldId="522"/>
            <ac:picMk id="13" creationId="{2270F1FA-0425-408F-9861-80BF5AFB276D}"/>
          </ac:picMkLst>
        </pc:picChg>
      </pc:sldChg>
      <pc:sldChg chg="delSp add del ord setBg delDesignElem">
        <pc:chgData name="Christoph Csallner" userId="5eb0978299eb4661" providerId="LiveId" clId="{22635189-AA60-45BE-8565-829645C05CCC}" dt="2019-11-03T15:07:58.582" v="316" actId="2696"/>
        <pc:sldMkLst>
          <pc:docMk/>
          <pc:sldMk cId="925960648" sldId="523"/>
        </pc:sldMkLst>
        <pc:spChg chg="del">
          <ac:chgData name="Christoph Csallner" userId="5eb0978299eb4661" providerId="LiveId" clId="{22635189-AA60-45BE-8565-829645C05CCC}" dt="2019-11-03T15:07:43.294" v="313"/>
          <ac:spMkLst>
            <pc:docMk/>
            <pc:sldMk cId="925960648" sldId="523"/>
            <ac:spMk id="11" creationId="{23962611-DFD5-4092-AAFD-559E3DFCE2C9}"/>
          </ac:spMkLst>
        </pc:spChg>
        <pc:picChg chg="del">
          <ac:chgData name="Christoph Csallner" userId="5eb0978299eb4661" providerId="LiveId" clId="{22635189-AA60-45BE-8565-829645C05CCC}" dt="2019-11-03T15:07:43.294" v="313"/>
          <ac:picMkLst>
            <pc:docMk/>
            <pc:sldMk cId="925960648" sldId="523"/>
            <ac:picMk id="13" creationId="{2270F1FA-0425-408F-9861-80BF5AFB276D}"/>
          </ac:picMkLst>
        </pc:picChg>
      </pc:sldChg>
      <pc:sldChg chg="delSp modSp add del setBg delDesignElem">
        <pc:chgData name="Christoph Csallner" userId="5eb0978299eb4661" providerId="LiveId" clId="{22635189-AA60-45BE-8565-829645C05CCC}" dt="2019-11-03T15:08:48.393" v="332" actId="2696"/>
        <pc:sldMkLst>
          <pc:docMk/>
          <pc:sldMk cId="2194681524" sldId="523"/>
        </pc:sldMkLst>
        <pc:spChg chg="mod">
          <ac:chgData name="Christoph Csallner" userId="5eb0978299eb4661" providerId="LiveId" clId="{22635189-AA60-45BE-8565-829645C05CCC}" dt="2019-11-03T15:08:43.825" v="331" actId="20577"/>
          <ac:spMkLst>
            <pc:docMk/>
            <pc:sldMk cId="2194681524" sldId="523"/>
            <ac:spMk id="5" creationId="{3A1DB9DA-F6B2-4066-BB3F-8FF90E11CC81}"/>
          </ac:spMkLst>
        </pc:spChg>
        <pc:spChg chg="del">
          <ac:chgData name="Christoph Csallner" userId="5eb0978299eb4661" providerId="LiveId" clId="{22635189-AA60-45BE-8565-829645C05CCC}" dt="2019-11-03T15:08:22.016" v="323"/>
          <ac:spMkLst>
            <pc:docMk/>
            <pc:sldMk cId="2194681524" sldId="523"/>
            <ac:spMk id="11" creationId="{23962611-DFD5-4092-AAFD-559E3DFCE2C9}"/>
          </ac:spMkLst>
        </pc:spChg>
        <pc:picChg chg="del">
          <ac:chgData name="Christoph Csallner" userId="5eb0978299eb4661" providerId="LiveId" clId="{22635189-AA60-45BE-8565-829645C05CCC}" dt="2019-11-03T15:08:22.016" v="323"/>
          <ac:picMkLst>
            <pc:docMk/>
            <pc:sldMk cId="2194681524" sldId="523"/>
            <ac:picMk id="13" creationId="{2270F1FA-0425-408F-9861-80BF5AFB276D}"/>
          </ac:picMkLst>
        </pc:picChg>
      </pc:sldChg>
      <pc:sldChg chg="add del">
        <pc:chgData name="Christoph Csallner" userId="5eb0978299eb4661" providerId="LiveId" clId="{22635189-AA60-45BE-8565-829645C05CCC}" dt="2019-11-03T15:08:19.221" v="321"/>
        <pc:sldMkLst>
          <pc:docMk/>
          <pc:sldMk cId="2382660732" sldId="523"/>
        </pc:sldMkLst>
      </pc:sldChg>
      <pc:sldChg chg="addSp delSp add del setBg delDesignElem">
        <pc:chgData name="Christoph Csallner" userId="5eb0978299eb4661" providerId="LiveId" clId="{22635189-AA60-45BE-8565-829645C05CCC}" dt="2019-11-03T15:08:04.856" v="319"/>
        <pc:sldMkLst>
          <pc:docMk/>
          <pc:sldMk cId="2420447174" sldId="523"/>
        </pc:sldMkLst>
        <pc:spChg chg="add del">
          <ac:chgData name="Christoph Csallner" userId="5eb0978299eb4661" providerId="LiveId" clId="{22635189-AA60-45BE-8565-829645C05CCC}" dt="2019-11-03T15:08:04.856" v="319"/>
          <ac:spMkLst>
            <pc:docMk/>
            <pc:sldMk cId="2420447174" sldId="523"/>
            <ac:spMk id="11" creationId="{23962611-DFD5-4092-AAFD-559E3DFCE2C9}"/>
          </ac:spMkLst>
        </pc:spChg>
        <pc:picChg chg="add del">
          <ac:chgData name="Christoph Csallner" userId="5eb0978299eb4661" providerId="LiveId" clId="{22635189-AA60-45BE-8565-829645C05CCC}" dt="2019-11-03T15:08:04.856" v="319"/>
          <ac:picMkLst>
            <pc:docMk/>
            <pc:sldMk cId="2420447174" sldId="523"/>
            <ac:picMk id="13" creationId="{2270F1FA-0425-408F-9861-80BF5AFB276D}"/>
          </ac:picMkLst>
        </pc:picChg>
      </pc:sldChg>
      <pc:sldChg chg="addSp delSp modSp add mod ord setBg">
        <pc:chgData name="Christoph Csallner" userId="5eb0978299eb4661" providerId="LiveId" clId="{22635189-AA60-45BE-8565-829645C05CCC}" dt="2019-11-03T15:11:30.295" v="438" actId="20577"/>
        <pc:sldMkLst>
          <pc:docMk/>
          <pc:sldMk cId="3214696723" sldId="523"/>
        </pc:sldMkLst>
        <pc:spChg chg="del">
          <ac:chgData name="Christoph Csallner" userId="5eb0978299eb4661" providerId="LiveId" clId="{22635189-AA60-45BE-8565-829645C05CCC}" dt="2019-11-03T15:08:55.683" v="334"/>
          <ac:spMkLst>
            <pc:docMk/>
            <pc:sldMk cId="3214696723" sldId="523"/>
            <ac:spMk id="2" creationId="{66D55970-ED3B-4350-9EF6-5ECC735CA12E}"/>
          </ac:spMkLst>
        </pc:spChg>
        <pc:spChg chg="del">
          <ac:chgData name="Christoph Csallner" userId="5eb0978299eb4661" providerId="LiveId" clId="{22635189-AA60-45BE-8565-829645C05CCC}" dt="2019-11-03T15:08:55.683" v="334"/>
          <ac:spMkLst>
            <pc:docMk/>
            <pc:sldMk cId="3214696723" sldId="523"/>
            <ac:spMk id="3" creationId="{12B4EE6F-0B30-42FD-BD1F-57F400CA0EDC}"/>
          </ac:spMkLst>
        </pc:spChg>
        <pc:spChg chg="mod">
          <ac:chgData name="Christoph Csallner" userId="5eb0978299eb4661" providerId="LiveId" clId="{22635189-AA60-45BE-8565-829645C05CCC}" dt="2019-11-03T15:09:14.431" v="365" actId="26606"/>
          <ac:spMkLst>
            <pc:docMk/>
            <pc:sldMk cId="3214696723" sldId="523"/>
            <ac:spMk id="4" creationId="{89DEC184-E4E1-42CE-BBB9-CA040E2E46DB}"/>
          </ac:spMkLst>
        </pc:spChg>
        <pc:spChg chg="add mod">
          <ac:chgData name="Christoph Csallner" userId="5eb0978299eb4661" providerId="LiveId" clId="{22635189-AA60-45BE-8565-829645C05CCC}" dt="2019-11-03T15:09:14.431" v="365" actId="26606"/>
          <ac:spMkLst>
            <pc:docMk/>
            <pc:sldMk cId="3214696723" sldId="523"/>
            <ac:spMk id="5" creationId="{DE91D856-6C7B-4A80-969C-F6550478645F}"/>
          </ac:spMkLst>
        </pc:spChg>
        <pc:spChg chg="add mod">
          <ac:chgData name="Christoph Csallner" userId="5eb0978299eb4661" providerId="LiveId" clId="{22635189-AA60-45BE-8565-829645C05CCC}" dt="2019-11-03T15:11:30.295" v="438" actId="20577"/>
          <ac:spMkLst>
            <pc:docMk/>
            <pc:sldMk cId="3214696723" sldId="523"/>
            <ac:spMk id="6" creationId="{4BC356E4-1194-47D2-B528-8BA8D29E74D9}"/>
          </ac:spMkLst>
        </pc:spChg>
        <pc:spChg chg="add">
          <ac:chgData name="Christoph Csallner" userId="5eb0978299eb4661" providerId="LiveId" clId="{22635189-AA60-45BE-8565-829645C05CCC}" dt="2019-11-03T15:09:14.431" v="365" actId="26606"/>
          <ac:spMkLst>
            <pc:docMk/>
            <pc:sldMk cId="3214696723" sldId="523"/>
            <ac:spMk id="11" creationId="{23962611-DFD5-4092-AAFD-559E3DFCE2C9}"/>
          </ac:spMkLst>
        </pc:spChg>
        <pc:picChg chg="add">
          <ac:chgData name="Christoph Csallner" userId="5eb0978299eb4661" providerId="LiveId" clId="{22635189-AA60-45BE-8565-829645C05CCC}" dt="2019-11-03T15:09:14.431" v="365" actId="26606"/>
          <ac:picMkLst>
            <pc:docMk/>
            <pc:sldMk cId="3214696723" sldId="523"/>
            <ac:picMk id="13" creationId="{2270F1FA-0425-408F-9861-80BF5AFB276D}"/>
          </ac:picMkLst>
        </pc:picChg>
      </pc:sldChg>
      <pc:sldChg chg="addSp delSp modSp add mod setBg">
        <pc:chgData name="Christoph Csallner" userId="5eb0978299eb4661" providerId="LiveId" clId="{22635189-AA60-45BE-8565-829645C05CCC}" dt="2019-11-03T19:51:11.608" v="1719" actId="20577"/>
        <pc:sldMkLst>
          <pc:docMk/>
          <pc:sldMk cId="3213748088" sldId="524"/>
        </pc:sldMkLst>
        <pc:spChg chg="del">
          <ac:chgData name="Christoph Csallner" userId="5eb0978299eb4661" providerId="LiveId" clId="{22635189-AA60-45BE-8565-829645C05CCC}" dt="2019-11-03T15:14:09.331" v="533"/>
          <ac:spMkLst>
            <pc:docMk/>
            <pc:sldMk cId="3213748088" sldId="524"/>
            <ac:spMk id="2" creationId="{4033B852-DE1F-43BF-91B0-455E764D4C65}"/>
          </ac:spMkLst>
        </pc:spChg>
        <pc:spChg chg="del">
          <ac:chgData name="Christoph Csallner" userId="5eb0978299eb4661" providerId="LiveId" clId="{22635189-AA60-45BE-8565-829645C05CCC}" dt="2019-11-03T15:14:09.331" v="533"/>
          <ac:spMkLst>
            <pc:docMk/>
            <pc:sldMk cId="3213748088" sldId="524"/>
            <ac:spMk id="3" creationId="{0A8A9BFD-5AE0-4A61-AD6F-01DF1222BDDF}"/>
          </ac:spMkLst>
        </pc:spChg>
        <pc:spChg chg="mod">
          <ac:chgData name="Christoph Csallner" userId="5eb0978299eb4661" providerId="LiveId" clId="{22635189-AA60-45BE-8565-829645C05CCC}" dt="2019-11-03T15:14:40.769" v="565" actId="26606"/>
          <ac:spMkLst>
            <pc:docMk/>
            <pc:sldMk cId="3213748088" sldId="524"/>
            <ac:spMk id="4" creationId="{B305BF0B-0F36-40C4-A2A3-CAFD4CCBFA17}"/>
          </ac:spMkLst>
        </pc:spChg>
        <pc:spChg chg="add mod">
          <ac:chgData name="Christoph Csallner" userId="5eb0978299eb4661" providerId="LiveId" clId="{22635189-AA60-45BE-8565-829645C05CCC}" dt="2019-11-03T15:14:40.769" v="565" actId="26606"/>
          <ac:spMkLst>
            <pc:docMk/>
            <pc:sldMk cId="3213748088" sldId="524"/>
            <ac:spMk id="5" creationId="{D0718088-85E1-4B08-A4EE-2FB5673FCED7}"/>
          </ac:spMkLst>
        </pc:spChg>
        <pc:spChg chg="add mod">
          <ac:chgData name="Christoph Csallner" userId="5eb0978299eb4661" providerId="LiveId" clId="{22635189-AA60-45BE-8565-829645C05CCC}" dt="2019-11-03T19:51:11.608" v="1719" actId="20577"/>
          <ac:spMkLst>
            <pc:docMk/>
            <pc:sldMk cId="3213748088" sldId="524"/>
            <ac:spMk id="6" creationId="{93ED3C07-C90A-4340-9C2F-EED3BA8696D5}"/>
          </ac:spMkLst>
        </pc:spChg>
        <pc:spChg chg="add">
          <ac:chgData name="Christoph Csallner" userId="5eb0978299eb4661" providerId="LiveId" clId="{22635189-AA60-45BE-8565-829645C05CCC}" dt="2019-11-03T15:14:40.769" v="565" actId="26606"/>
          <ac:spMkLst>
            <pc:docMk/>
            <pc:sldMk cId="3213748088" sldId="524"/>
            <ac:spMk id="11" creationId="{23962611-DFD5-4092-AAFD-559E3DFCE2C9}"/>
          </ac:spMkLst>
        </pc:spChg>
        <pc:picChg chg="add">
          <ac:chgData name="Christoph Csallner" userId="5eb0978299eb4661" providerId="LiveId" clId="{22635189-AA60-45BE-8565-829645C05CCC}" dt="2019-11-03T15:14:40.769" v="565" actId="26606"/>
          <ac:picMkLst>
            <pc:docMk/>
            <pc:sldMk cId="3213748088" sldId="524"/>
            <ac:picMk id="13" creationId="{2270F1FA-0425-408F-9861-80BF5AFB276D}"/>
          </ac:picMkLst>
        </pc:picChg>
      </pc:sldChg>
      <pc:sldChg chg="addSp delSp modSp add mod setBg">
        <pc:chgData name="Christoph Csallner" userId="5eb0978299eb4661" providerId="LiveId" clId="{22635189-AA60-45BE-8565-829645C05CCC}" dt="2019-11-03T15:20:05.870" v="750" actId="20577"/>
        <pc:sldMkLst>
          <pc:docMk/>
          <pc:sldMk cId="2205257177" sldId="525"/>
        </pc:sldMkLst>
        <pc:spChg chg="del">
          <ac:chgData name="Christoph Csallner" userId="5eb0978299eb4661" providerId="LiveId" clId="{22635189-AA60-45BE-8565-829645C05CCC}" dt="2019-11-03T15:18:48.858" v="610"/>
          <ac:spMkLst>
            <pc:docMk/>
            <pc:sldMk cId="2205257177" sldId="525"/>
            <ac:spMk id="2" creationId="{56918863-137E-4A01-B708-838EFBC7292A}"/>
          </ac:spMkLst>
        </pc:spChg>
        <pc:spChg chg="del">
          <ac:chgData name="Christoph Csallner" userId="5eb0978299eb4661" providerId="LiveId" clId="{22635189-AA60-45BE-8565-829645C05CCC}" dt="2019-11-03T15:18:48.858" v="610"/>
          <ac:spMkLst>
            <pc:docMk/>
            <pc:sldMk cId="2205257177" sldId="525"/>
            <ac:spMk id="3" creationId="{C15BA78D-272E-4614-9B50-EB6F6FEBBB5F}"/>
          </ac:spMkLst>
        </pc:spChg>
        <pc:spChg chg="mod">
          <ac:chgData name="Christoph Csallner" userId="5eb0978299eb4661" providerId="LiveId" clId="{22635189-AA60-45BE-8565-829645C05CCC}" dt="2019-11-03T15:19:17.487" v="651" actId="26606"/>
          <ac:spMkLst>
            <pc:docMk/>
            <pc:sldMk cId="2205257177" sldId="525"/>
            <ac:spMk id="4" creationId="{5FF6E610-2C6A-4FE3-B8E6-E900278E121C}"/>
          </ac:spMkLst>
        </pc:spChg>
        <pc:spChg chg="add mod">
          <ac:chgData name="Christoph Csallner" userId="5eb0978299eb4661" providerId="LiveId" clId="{22635189-AA60-45BE-8565-829645C05CCC}" dt="2019-11-03T15:19:23.474" v="660" actId="20577"/>
          <ac:spMkLst>
            <pc:docMk/>
            <pc:sldMk cId="2205257177" sldId="525"/>
            <ac:spMk id="5" creationId="{5BE31BCF-71B2-44D8-85F1-52EE68432921}"/>
          </ac:spMkLst>
        </pc:spChg>
        <pc:spChg chg="add mod">
          <ac:chgData name="Christoph Csallner" userId="5eb0978299eb4661" providerId="LiveId" clId="{22635189-AA60-45BE-8565-829645C05CCC}" dt="2019-11-03T15:20:05.870" v="750" actId="20577"/>
          <ac:spMkLst>
            <pc:docMk/>
            <pc:sldMk cId="2205257177" sldId="525"/>
            <ac:spMk id="6" creationId="{11D0669E-37E8-4BC2-B485-F40605DAEF01}"/>
          </ac:spMkLst>
        </pc:spChg>
        <pc:spChg chg="add">
          <ac:chgData name="Christoph Csallner" userId="5eb0978299eb4661" providerId="LiveId" clId="{22635189-AA60-45BE-8565-829645C05CCC}" dt="2019-11-03T15:19:17.487" v="651" actId="26606"/>
          <ac:spMkLst>
            <pc:docMk/>
            <pc:sldMk cId="2205257177" sldId="525"/>
            <ac:spMk id="11" creationId="{23962611-DFD5-4092-AAFD-559E3DFCE2C9}"/>
          </ac:spMkLst>
        </pc:spChg>
        <pc:picChg chg="add">
          <ac:chgData name="Christoph Csallner" userId="5eb0978299eb4661" providerId="LiveId" clId="{22635189-AA60-45BE-8565-829645C05CCC}" dt="2019-11-03T15:19:17.487" v="651" actId="26606"/>
          <ac:picMkLst>
            <pc:docMk/>
            <pc:sldMk cId="2205257177" sldId="525"/>
            <ac:picMk id="13" creationId="{2270F1FA-0425-408F-9861-80BF5AFB276D}"/>
          </ac:picMkLst>
        </pc:picChg>
      </pc:sldChg>
      <pc:sldChg chg="addSp modSp add">
        <pc:chgData name="Christoph Csallner" userId="5eb0978299eb4661" providerId="LiveId" clId="{22635189-AA60-45BE-8565-829645C05CCC}" dt="2019-11-03T15:31:48.220" v="867" actId="113"/>
        <pc:sldMkLst>
          <pc:docMk/>
          <pc:sldMk cId="1956425303" sldId="526"/>
        </pc:sldMkLst>
        <pc:spChg chg="mod">
          <ac:chgData name="Christoph Csallner" userId="5eb0978299eb4661" providerId="LiveId" clId="{22635189-AA60-45BE-8565-829645C05CCC}" dt="2019-11-03T15:28:47.050" v="845" actId="20577"/>
          <ac:spMkLst>
            <pc:docMk/>
            <pc:sldMk cId="1956425303" sldId="526"/>
            <ac:spMk id="2" creationId="{DF4D6F5B-5C3A-44AF-8DF7-42870A5FC917}"/>
          </ac:spMkLst>
        </pc:spChg>
        <pc:spChg chg="add mod">
          <ac:chgData name="Christoph Csallner" userId="5eb0978299eb4661" providerId="LiveId" clId="{22635189-AA60-45BE-8565-829645C05CCC}" dt="2019-11-03T15:31:48.220" v="867" actId="113"/>
          <ac:spMkLst>
            <pc:docMk/>
            <pc:sldMk cId="1956425303" sldId="526"/>
            <ac:spMk id="5" creationId="{9FB3C13F-A67D-4D4F-8874-6E5CB7371A6B}"/>
          </ac:spMkLst>
        </pc:spChg>
        <pc:picChg chg="add mod">
          <ac:chgData name="Christoph Csallner" userId="5eb0978299eb4661" providerId="LiveId" clId="{22635189-AA60-45BE-8565-829645C05CCC}" dt="2019-11-03T15:27:19.234" v="826" actId="1076"/>
          <ac:picMkLst>
            <pc:docMk/>
            <pc:sldMk cId="1956425303" sldId="526"/>
            <ac:picMk id="4" creationId="{CC854350-7AF6-44A4-9460-63A22577E0A8}"/>
          </ac:picMkLst>
        </pc:picChg>
      </pc:sldChg>
      <pc:sldChg chg="addSp delSp modSp add mod setBg">
        <pc:chgData name="Christoph Csallner" userId="5eb0978299eb4661" providerId="LiveId" clId="{22635189-AA60-45BE-8565-829645C05CCC}" dt="2019-11-03T15:34:56.517" v="894" actId="26606"/>
        <pc:sldMkLst>
          <pc:docMk/>
          <pc:sldMk cId="2475836875" sldId="527"/>
        </pc:sldMkLst>
        <pc:spChg chg="del">
          <ac:chgData name="Christoph Csallner" userId="5eb0978299eb4661" providerId="LiveId" clId="{22635189-AA60-45BE-8565-829645C05CCC}" dt="2019-11-03T15:34:38.180" v="869"/>
          <ac:spMkLst>
            <pc:docMk/>
            <pc:sldMk cId="2475836875" sldId="527"/>
            <ac:spMk id="2" creationId="{01497E4F-950C-44A4-A93A-D17D685CA6D7}"/>
          </ac:spMkLst>
        </pc:spChg>
        <pc:spChg chg="mod">
          <ac:chgData name="Christoph Csallner" userId="5eb0978299eb4661" providerId="LiveId" clId="{22635189-AA60-45BE-8565-829645C05CCC}" dt="2019-11-03T15:34:56.517" v="894" actId="26606"/>
          <ac:spMkLst>
            <pc:docMk/>
            <pc:sldMk cId="2475836875" sldId="527"/>
            <ac:spMk id="3" creationId="{88B3E935-7A8D-4943-A5E3-CF92952F7BBE}"/>
          </ac:spMkLst>
        </pc:spChg>
        <pc:spChg chg="add mod">
          <ac:chgData name="Christoph Csallner" userId="5eb0978299eb4661" providerId="LiveId" clId="{22635189-AA60-45BE-8565-829645C05CCC}" dt="2019-11-03T15:34:56.517" v="894" actId="26606"/>
          <ac:spMkLst>
            <pc:docMk/>
            <pc:sldMk cId="2475836875" sldId="527"/>
            <ac:spMk id="4" creationId="{9A7B708D-B955-42C0-9E04-23843B7C1010}"/>
          </ac:spMkLst>
        </pc:spChg>
        <pc:spChg chg="add mod">
          <ac:chgData name="Christoph Csallner" userId="5eb0978299eb4661" providerId="LiveId" clId="{22635189-AA60-45BE-8565-829645C05CCC}" dt="2019-11-03T15:34:56.517" v="894" actId="26606"/>
          <ac:spMkLst>
            <pc:docMk/>
            <pc:sldMk cId="2475836875" sldId="527"/>
            <ac:spMk id="5" creationId="{AE517D91-A47B-45E8-84CD-63B3C39B7426}"/>
          </ac:spMkLst>
        </pc:spChg>
        <pc:spChg chg="add">
          <ac:chgData name="Christoph Csallner" userId="5eb0978299eb4661" providerId="LiveId" clId="{22635189-AA60-45BE-8565-829645C05CCC}" dt="2019-11-03T15:34:56.517" v="894" actId="26606"/>
          <ac:spMkLst>
            <pc:docMk/>
            <pc:sldMk cId="2475836875" sldId="527"/>
            <ac:spMk id="10" creationId="{23962611-DFD5-4092-AAFD-559E3DFCE2C9}"/>
          </ac:spMkLst>
        </pc:spChg>
        <pc:picChg chg="add">
          <ac:chgData name="Christoph Csallner" userId="5eb0978299eb4661" providerId="LiveId" clId="{22635189-AA60-45BE-8565-829645C05CCC}" dt="2019-11-03T15:34:56.517" v="894" actId="26606"/>
          <ac:picMkLst>
            <pc:docMk/>
            <pc:sldMk cId="2475836875" sldId="527"/>
            <ac:picMk id="12" creationId="{2270F1FA-0425-408F-9861-80BF5AFB276D}"/>
          </ac:picMkLst>
        </pc:picChg>
      </pc:sldChg>
      <pc:sldChg chg="modSp add ord">
        <pc:chgData name="Christoph Csallner" userId="5eb0978299eb4661" providerId="LiveId" clId="{22635189-AA60-45BE-8565-829645C05CCC}" dt="2019-11-03T23:03:48.917" v="2286"/>
        <pc:sldMkLst>
          <pc:docMk/>
          <pc:sldMk cId="3597454813" sldId="528"/>
        </pc:sldMkLst>
        <pc:spChg chg="mod">
          <ac:chgData name="Christoph Csallner" userId="5eb0978299eb4661" providerId="LiveId" clId="{22635189-AA60-45BE-8565-829645C05CCC}" dt="2019-11-03T15:36:24.796" v="933" actId="20577"/>
          <ac:spMkLst>
            <pc:docMk/>
            <pc:sldMk cId="3597454813" sldId="528"/>
            <ac:spMk id="156" creationId="{00000000-0000-0000-0000-000000000000}"/>
          </ac:spMkLst>
        </pc:spChg>
      </pc:sldChg>
      <pc:sldChg chg="addSp delSp modSp add ord">
        <pc:chgData name="Christoph Csallner" userId="5eb0978299eb4661" providerId="LiveId" clId="{22635189-AA60-45BE-8565-829645C05CCC}" dt="2019-11-03T19:23:38.734" v="1059"/>
        <pc:sldMkLst>
          <pc:docMk/>
          <pc:sldMk cId="1258619863" sldId="529"/>
        </pc:sldMkLst>
        <pc:spChg chg="del">
          <ac:chgData name="Christoph Csallner" userId="5eb0978299eb4661" providerId="LiveId" clId="{22635189-AA60-45BE-8565-829645C05CCC}" dt="2019-11-03T19:16:57.632" v="936"/>
          <ac:spMkLst>
            <pc:docMk/>
            <pc:sldMk cId="1258619863" sldId="529"/>
            <ac:spMk id="2" creationId="{E1FA4DF5-9089-4AB5-8AAB-824F56AA3BB4}"/>
          </ac:spMkLst>
        </pc:spChg>
        <pc:spChg chg="add mod">
          <ac:chgData name="Christoph Csallner" userId="5eb0978299eb4661" providerId="LiveId" clId="{22635189-AA60-45BE-8565-829645C05CCC}" dt="2019-11-03T19:17:38.933" v="1030" actId="20577"/>
          <ac:spMkLst>
            <pc:docMk/>
            <pc:sldMk cId="1258619863" sldId="529"/>
            <ac:spMk id="4" creationId="{71DA8BED-7EFD-4916-9D15-9B0C4CE399E4}"/>
          </ac:spMkLst>
        </pc:spChg>
        <pc:spChg chg="add mod">
          <ac:chgData name="Christoph Csallner" userId="5eb0978299eb4661" providerId="LiveId" clId="{22635189-AA60-45BE-8565-829645C05CCC}" dt="2019-11-03T19:16:57.632" v="936"/>
          <ac:spMkLst>
            <pc:docMk/>
            <pc:sldMk cId="1258619863" sldId="529"/>
            <ac:spMk id="5" creationId="{85E27631-80F5-4955-B66B-20E9B6E5786A}"/>
          </ac:spMkLst>
        </pc:spChg>
      </pc:sldChg>
      <pc:sldChg chg="addSp delSp modSp add">
        <pc:chgData name="Christoph Csallner" userId="5eb0978299eb4661" providerId="LiveId" clId="{22635189-AA60-45BE-8565-829645C05CCC}" dt="2019-11-03T19:21:28.914" v="1054" actId="20577"/>
        <pc:sldMkLst>
          <pc:docMk/>
          <pc:sldMk cId="4069244978" sldId="530"/>
        </pc:sldMkLst>
        <pc:spChg chg="add del mod">
          <ac:chgData name="Christoph Csallner" userId="5eb0978299eb4661" providerId="LiveId" clId="{22635189-AA60-45BE-8565-829645C05CCC}" dt="2019-11-03T19:21:22.844" v="1037"/>
          <ac:spMkLst>
            <pc:docMk/>
            <pc:sldMk cId="4069244978" sldId="530"/>
            <ac:spMk id="3" creationId="{CE6051F1-EFC7-4C7D-9D77-EA62BE045E00}"/>
          </ac:spMkLst>
        </pc:spChg>
        <pc:spChg chg="add del mod">
          <ac:chgData name="Christoph Csallner" userId="5eb0978299eb4661" providerId="LiveId" clId="{22635189-AA60-45BE-8565-829645C05CCC}" dt="2019-11-03T19:21:22.844" v="1037"/>
          <ac:spMkLst>
            <pc:docMk/>
            <pc:sldMk cId="4069244978" sldId="530"/>
            <ac:spMk id="4" creationId="{82A86DDA-5647-48F8-B269-16F50D52F867}"/>
          </ac:spMkLst>
        </pc:spChg>
        <pc:spChg chg="add mod">
          <ac:chgData name="Christoph Csallner" userId="5eb0978299eb4661" providerId="LiveId" clId="{22635189-AA60-45BE-8565-829645C05CCC}" dt="2019-11-03T19:21:28.914" v="1054" actId="20577"/>
          <ac:spMkLst>
            <pc:docMk/>
            <pc:sldMk cId="4069244978" sldId="530"/>
            <ac:spMk id="5" creationId="{5D51B9B7-16C2-4BDA-9592-27B1344E103C}"/>
          </ac:spMkLst>
        </pc:spChg>
        <pc:spChg chg="add mod">
          <ac:chgData name="Christoph Csallner" userId="5eb0978299eb4661" providerId="LiveId" clId="{22635189-AA60-45BE-8565-829645C05CCC}" dt="2019-11-03T19:21:22.844" v="1037"/>
          <ac:spMkLst>
            <pc:docMk/>
            <pc:sldMk cId="4069244978" sldId="530"/>
            <ac:spMk id="6" creationId="{CCDD98F9-1F0D-477A-A0DC-92E8220A1512}"/>
          </ac:spMkLst>
        </pc:spChg>
      </pc:sldChg>
      <pc:sldChg chg="addSp delSp modSp add modAnim">
        <pc:chgData name="Christoph Csallner" userId="5eb0978299eb4661" providerId="LiveId" clId="{22635189-AA60-45BE-8565-829645C05CCC}" dt="2019-11-03T21:32:55.153" v="1749" actId="20577"/>
        <pc:sldMkLst>
          <pc:docMk/>
          <pc:sldMk cId="3919340798" sldId="531"/>
        </pc:sldMkLst>
        <pc:spChg chg="mod">
          <ac:chgData name="Christoph Csallner" userId="5eb0978299eb4661" providerId="LiveId" clId="{22635189-AA60-45BE-8565-829645C05CCC}" dt="2019-11-03T19:37:50.324" v="1191" actId="20577"/>
          <ac:spMkLst>
            <pc:docMk/>
            <pc:sldMk cId="3919340798" sldId="531"/>
            <ac:spMk id="2" creationId="{A0B70E7D-7252-4AB4-A740-B77A7BC7F9A1}"/>
          </ac:spMkLst>
        </pc:spChg>
        <pc:spChg chg="mod">
          <ac:chgData name="Christoph Csallner" userId="5eb0978299eb4661" providerId="LiveId" clId="{22635189-AA60-45BE-8565-829645C05CCC}" dt="2019-11-03T21:32:55.153" v="1749" actId="20577"/>
          <ac:spMkLst>
            <pc:docMk/>
            <pc:sldMk cId="3919340798" sldId="531"/>
            <ac:spMk id="3" creationId="{8634510B-738F-438C-AD0A-0FA190868962}"/>
          </ac:spMkLst>
        </pc:spChg>
        <pc:spChg chg="add del">
          <ac:chgData name="Christoph Csallner" userId="5eb0978299eb4661" providerId="LiveId" clId="{22635189-AA60-45BE-8565-829645C05CCC}" dt="2019-11-03T19:36:20.857" v="1137"/>
          <ac:spMkLst>
            <pc:docMk/>
            <pc:sldMk cId="3919340798" sldId="531"/>
            <ac:spMk id="5" creationId="{B21D063A-1313-4C78-80DD-E8B64878E788}"/>
          </ac:spMkLst>
        </pc:spChg>
        <pc:spChg chg="add mod">
          <ac:chgData name="Christoph Csallner" userId="5eb0978299eb4661" providerId="LiveId" clId="{22635189-AA60-45BE-8565-829645C05CCC}" dt="2019-11-03T19:50:28.664" v="1717" actId="14100"/>
          <ac:spMkLst>
            <pc:docMk/>
            <pc:sldMk cId="3919340798" sldId="531"/>
            <ac:spMk id="6" creationId="{4CB15608-4B6C-465D-97F0-7F404C917992}"/>
          </ac:spMkLst>
        </pc:spChg>
        <pc:spChg chg="add del mod">
          <ac:chgData name="Christoph Csallner" userId="5eb0978299eb4661" providerId="LiveId" clId="{22635189-AA60-45BE-8565-829645C05CCC}" dt="2019-11-03T19:50:33.315" v="1718" actId="1076"/>
          <ac:spMkLst>
            <pc:docMk/>
            <pc:sldMk cId="3919340798" sldId="531"/>
            <ac:spMk id="7" creationId="{FF7E9635-8C5C-4D70-890B-63F92D9704F7}"/>
          </ac:spMkLst>
        </pc:spChg>
      </pc:sldChg>
      <pc:sldChg chg="addSp delSp modSp add">
        <pc:chgData name="Christoph Csallner" userId="5eb0978299eb4661" providerId="LiveId" clId="{22635189-AA60-45BE-8565-829645C05CCC}" dt="2019-11-03T21:44:26.089" v="2010" actId="20577"/>
        <pc:sldMkLst>
          <pc:docMk/>
          <pc:sldMk cId="1587422422" sldId="532"/>
        </pc:sldMkLst>
        <pc:spChg chg="del">
          <ac:chgData name="Christoph Csallner" userId="5eb0978299eb4661" providerId="LiveId" clId="{22635189-AA60-45BE-8565-829645C05CCC}" dt="2019-11-03T21:43:30.645" v="1926"/>
          <ac:spMkLst>
            <pc:docMk/>
            <pc:sldMk cId="1587422422" sldId="532"/>
            <ac:spMk id="2" creationId="{B55085FD-05DC-4150-9D12-CEEC75FBD0CB}"/>
          </ac:spMkLst>
        </pc:spChg>
        <pc:spChg chg="add mod">
          <ac:chgData name="Christoph Csallner" userId="5eb0978299eb4661" providerId="LiveId" clId="{22635189-AA60-45BE-8565-829645C05CCC}" dt="2019-11-03T21:43:36.759" v="1953" actId="20577"/>
          <ac:spMkLst>
            <pc:docMk/>
            <pc:sldMk cId="1587422422" sldId="532"/>
            <ac:spMk id="4" creationId="{31B02AE4-2730-4827-9950-DB1BEFAED8C8}"/>
          </ac:spMkLst>
        </pc:spChg>
        <pc:spChg chg="add mod">
          <ac:chgData name="Christoph Csallner" userId="5eb0978299eb4661" providerId="LiveId" clId="{22635189-AA60-45BE-8565-829645C05CCC}" dt="2019-11-03T21:44:26.089" v="2010" actId="20577"/>
          <ac:spMkLst>
            <pc:docMk/>
            <pc:sldMk cId="1587422422" sldId="532"/>
            <ac:spMk id="5" creationId="{B6878BA4-56EC-4FD1-A1E4-CDBE16674CF8}"/>
          </ac:spMkLst>
        </pc:spChg>
      </pc:sldChg>
      <pc:sldChg chg="addSp delSp modSp add">
        <pc:chgData name="Christoph Csallner" userId="5eb0978299eb4661" providerId="LiveId" clId="{22635189-AA60-45BE-8565-829645C05CCC}" dt="2019-11-03T21:46:40.590" v="2043" actId="20577"/>
        <pc:sldMkLst>
          <pc:docMk/>
          <pc:sldMk cId="302029529" sldId="533"/>
        </pc:sldMkLst>
        <pc:spChg chg="del">
          <ac:chgData name="Christoph Csallner" userId="5eb0978299eb4661" providerId="LiveId" clId="{22635189-AA60-45BE-8565-829645C05CCC}" dt="2019-11-03T21:45:50.024" v="2012"/>
          <ac:spMkLst>
            <pc:docMk/>
            <pc:sldMk cId="302029529" sldId="533"/>
            <ac:spMk id="2" creationId="{B21B1D23-2A5B-4153-908E-5079E2323434}"/>
          </ac:spMkLst>
        </pc:spChg>
        <pc:spChg chg="del">
          <ac:chgData name="Christoph Csallner" userId="5eb0978299eb4661" providerId="LiveId" clId="{22635189-AA60-45BE-8565-829645C05CCC}" dt="2019-11-03T21:45:50.024" v="2012"/>
          <ac:spMkLst>
            <pc:docMk/>
            <pc:sldMk cId="302029529" sldId="533"/>
            <ac:spMk id="3" creationId="{F566EEE0-E0AE-4976-B1DF-1A4102D9BB44}"/>
          </ac:spMkLst>
        </pc:spChg>
        <pc:spChg chg="add del mod">
          <ac:chgData name="Christoph Csallner" userId="5eb0978299eb4661" providerId="LiveId" clId="{22635189-AA60-45BE-8565-829645C05CCC}" dt="2019-11-03T21:45:54.829" v="2013"/>
          <ac:spMkLst>
            <pc:docMk/>
            <pc:sldMk cId="302029529" sldId="533"/>
            <ac:spMk id="5" creationId="{A240504F-5CF4-4758-A298-91B06D333DA8}"/>
          </ac:spMkLst>
        </pc:spChg>
        <pc:spChg chg="add del mod">
          <ac:chgData name="Christoph Csallner" userId="5eb0978299eb4661" providerId="LiveId" clId="{22635189-AA60-45BE-8565-829645C05CCC}" dt="2019-11-03T21:45:54.829" v="2013"/>
          <ac:spMkLst>
            <pc:docMk/>
            <pc:sldMk cId="302029529" sldId="533"/>
            <ac:spMk id="6" creationId="{6B000919-8D61-4FF1-8441-E9463D255779}"/>
          </ac:spMkLst>
        </pc:spChg>
        <pc:spChg chg="add mod">
          <ac:chgData name="Christoph Csallner" userId="5eb0978299eb4661" providerId="LiveId" clId="{22635189-AA60-45BE-8565-829645C05CCC}" dt="2019-11-03T21:46:40.590" v="2043" actId="20577"/>
          <ac:spMkLst>
            <pc:docMk/>
            <pc:sldMk cId="302029529" sldId="533"/>
            <ac:spMk id="7" creationId="{1D08D535-3CAF-4B94-8079-CCD944323DE9}"/>
          </ac:spMkLst>
        </pc:spChg>
        <pc:spChg chg="add mod">
          <ac:chgData name="Christoph Csallner" userId="5eb0978299eb4661" providerId="LiveId" clId="{22635189-AA60-45BE-8565-829645C05CCC}" dt="2019-11-03T21:45:54.829" v="2013"/>
          <ac:spMkLst>
            <pc:docMk/>
            <pc:sldMk cId="302029529" sldId="533"/>
            <ac:spMk id="8" creationId="{5E8B1562-9EE1-4366-B543-E35A640D8F08}"/>
          </ac:spMkLst>
        </pc:spChg>
      </pc:sldChg>
      <pc:sldChg chg="modSp add">
        <pc:chgData name="Christoph Csallner" userId="5eb0978299eb4661" providerId="LiveId" clId="{22635189-AA60-45BE-8565-829645C05CCC}" dt="2019-11-04T04:33:21.683" v="2603" actId="20577"/>
        <pc:sldMkLst>
          <pc:docMk/>
          <pc:sldMk cId="1874521517" sldId="534"/>
        </pc:sldMkLst>
        <pc:spChg chg="mod">
          <ac:chgData name="Christoph Csallner" userId="5eb0978299eb4661" providerId="LiveId" clId="{22635189-AA60-45BE-8565-829645C05CCC}" dt="2019-11-04T04:33:21.683" v="2603" actId="20577"/>
          <ac:spMkLst>
            <pc:docMk/>
            <pc:sldMk cId="1874521517" sldId="534"/>
            <ac:spMk id="2" creationId="{008B7554-F884-4D67-8FB2-3015D27E640C}"/>
          </ac:spMkLst>
        </pc:spChg>
      </pc:sldChg>
      <pc:sldChg chg="addSp delSp modSp add">
        <pc:chgData name="Christoph Csallner" userId="5eb0978299eb4661" providerId="LiveId" clId="{22635189-AA60-45BE-8565-829645C05CCC}" dt="2019-11-05T15:18:36.178" v="2985"/>
        <pc:sldMkLst>
          <pc:docMk/>
          <pc:sldMk cId="4070480713" sldId="536"/>
        </pc:sldMkLst>
        <pc:spChg chg="mod">
          <ac:chgData name="Christoph Csallner" userId="5eb0978299eb4661" providerId="LiveId" clId="{22635189-AA60-45BE-8565-829645C05CCC}" dt="2019-11-05T15:17:55.613" v="2963" actId="20577"/>
          <ac:spMkLst>
            <pc:docMk/>
            <pc:sldMk cId="4070480713" sldId="536"/>
            <ac:spMk id="2" creationId="{A55D3B1A-19BA-4328-ADC2-E8FF3A23A261}"/>
          </ac:spMkLst>
        </pc:spChg>
        <pc:spChg chg="del">
          <ac:chgData name="Christoph Csallner" userId="5eb0978299eb4661" providerId="LiveId" clId="{22635189-AA60-45BE-8565-829645C05CCC}" dt="2019-11-05T15:18:36.178" v="2985"/>
          <ac:spMkLst>
            <pc:docMk/>
            <pc:sldMk cId="4070480713" sldId="536"/>
            <ac:spMk id="3" creationId="{E4D7D7B2-8F66-42D0-9C57-1EA0B3967DFE}"/>
          </ac:spMkLst>
        </pc:spChg>
        <pc:spChg chg="add mod">
          <ac:chgData name="Christoph Csallner" userId="5eb0978299eb4661" providerId="LiveId" clId="{22635189-AA60-45BE-8565-829645C05CCC}" dt="2019-11-05T15:18:36.178" v="2985"/>
          <ac:spMkLst>
            <pc:docMk/>
            <pc:sldMk cId="4070480713" sldId="536"/>
            <ac:spMk id="5" creationId="{D6DDD760-4DDB-45BF-A29C-22F7F2B5C4F8}"/>
          </ac:spMkLst>
        </pc:spChg>
      </pc:sldChg>
      <pc:sldChg chg="delSp modSp add">
        <pc:chgData name="Christoph Csallner" userId="5eb0978299eb4661" providerId="LiveId" clId="{22635189-AA60-45BE-8565-829645C05CCC}" dt="2019-11-05T15:21:08.960" v="3011" actId="14100"/>
        <pc:sldMkLst>
          <pc:docMk/>
          <pc:sldMk cId="3211923352" sldId="537"/>
        </pc:sldMkLst>
        <pc:spChg chg="del">
          <ac:chgData name="Christoph Csallner" userId="5eb0978299eb4661" providerId="LiveId" clId="{22635189-AA60-45BE-8565-829645C05CCC}" dt="2019-11-05T15:20:24.156" v="3004" actId="478"/>
          <ac:spMkLst>
            <pc:docMk/>
            <pc:sldMk cId="3211923352" sldId="537"/>
            <ac:spMk id="4" creationId="{00000000-0000-0000-0000-000000000000}"/>
          </ac:spMkLst>
        </pc:spChg>
        <pc:spChg chg="del">
          <ac:chgData name="Christoph Csallner" userId="5eb0978299eb4661" providerId="LiveId" clId="{22635189-AA60-45BE-8565-829645C05CCC}" dt="2019-11-05T15:20:24.156" v="3004" actId="478"/>
          <ac:spMkLst>
            <pc:docMk/>
            <pc:sldMk cId="3211923352" sldId="537"/>
            <ac:spMk id="262" creationId="{00000000-0000-0000-0000-000000000000}"/>
          </ac:spMkLst>
        </pc:spChg>
        <pc:picChg chg="del mod">
          <ac:chgData name="Christoph Csallner" userId="5eb0978299eb4661" providerId="LiveId" clId="{22635189-AA60-45BE-8565-829645C05CCC}" dt="2019-11-05T15:20:54.125" v="3008" actId="478"/>
          <ac:picMkLst>
            <pc:docMk/>
            <pc:sldMk cId="3211923352" sldId="537"/>
            <ac:picMk id="3" creationId="{00000000-0000-0000-0000-000000000000}"/>
          </ac:picMkLst>
        </pc:picChg>
        <pc:picChg chg="mod">
          <ac:chgData name="Christoph Csallner" userId="5eb0978299eb4661" providerId="LiveId" clId="{22635189-AA60-45BE-8565-829645C05CCC}" dt="2019-11-05T15:21:08.960" v="3011" actId="14100"/>
          <ac:picMkLst>
            <pc:docMk/>
            <pc:sldMk cId="3211923352" sldId="537"/>
            <ac:picMk id="6" creationId="{00000000-0000-0000-0000-000000000000}"/>
          </ac:picMkLst>
        </pc:picChg>
      </pc:sldChg>
      <pc:sldChg chg="add del">
        <pc:chgData name="Christoph Csallner" userId="5eb0978299eb4661" providerId="LiveId" clId="{22635189-AA60-45BE-8565-829645C05CCC}" dt="2019-11-05T15:28:21.100" v="3125" actId="2696"/>
        <pc:sldMkLst>
          <pc:docMk/>
          <pc:sldMk cId="2418524635" sldId="538"/>
        </pc:sldMkLst>
      </pc:sldChg>
      <pc:sldChg chg="add del">
        <pc:chgData name="Christoph Csallner" userId="5eb0978299eb4661" providerId="LiveId" clId="{22635189-AA60-45BE-8565-829645C05CCC}" dt="2019-11-05T15:26:40.835" v="3111"/>
        <pc:sldMkLst>
          <pc:docMk/>
          <pc:sldMk cId="512098565" sldId="539"/>
        </pc:sldMkLst>
      </pc:sldChg>
      <pc:sldChg chg="add del">
        <pc:chgData name="Christoph Csallner" userId="5eb0978299eb4661" providerId="LiveId" clId="{22635189-AA60-45BE-8565-829645C05CCC}" dt="2019-11-05T15:27:42.320" v="3124" actId="2696"/>
        <pc:sldMkLst>
          <pc:docMk/>
          <pc:sldMk cId="4154658424" sldId="539"/>
        </pc:sldMkLst>
      </pc:sldChg>
      <pc:sldChg chg="addSp delSp modSp add ord">
        <pc:chgData name="Christoph Csallner" userId="5eb0978299eb4661" providerId="LiveId" clId="{22635189-AA60-45BE-8565-829645C05CCC}" dt="2019-11-05T15:45:31.786" v="3430" actId="9405"/>
        <pc:sldMkLst>
          <pc:docMk/>
          <pc:sldMk cId="2423778271" sldId="540"/>
        </pc:sldMkLst>
        <pc:picChg chg="add mod">
          <ac:chgData name="Christoph Csallner" userId="5eb0978299eb4661" providerId="LiveId" clId="{22635189-AA60-45BE-8565-829645C05CCC}" dt="2019-11-05T15:30:02.559" v="3131" actId="1076"/>
          <ac:picMkLst>
            <pc:docMk/>
            <pc:sldMk cId="2423778271" sldId="540"/>
            <ac:picMk id="4" creationId="{2A1CF783-EB04-48BC-AC2E-3A292FE342C5}"/>
          </ac:picMkLst>
        </pc:picChg>
        <pc:inkChg chg="add del">
          <ac:chgData name="Christoph Csallner" userId="5eb0978299eb4661" providerId="LiveId" clId="{22635189-AA60-45BE-8565-829645C05CCC}" dt="2019-11-05T15:42:04.033" v="3405" actId="9405"/>
          <ac:inkMkLst>
            <pc:docMk/>
            <pc:sldMk cId="2423778271" sldId="540"/>
            <ac:inkMk id="3" creationId="{16FB15A9-75B8-4BF5-B6FD-4424557AFDAF}"/>
          </ac:inkMkLst>
        </pc:inkChg>
        <pc:inkChg chg="add del">
          <ac:chgData name="Christoph Csallner" userId="5eb0978299eb4661" providerId="LiveId" clId="{22635189-AA60-45BE-8565-829645C05CCC}" dt="2019-11-05T15:41:57.939" v="3400" actId="9405"/>
          <ac:inkMkLst>
            <pc:docMk/>
            <pc:sldMk cId="2423778271" sldId="540"/>
            <ac:inkMk id="5" creationId="{F6DC7F04-5094-4792-9FFB-FE052076CF11}"/>
          </ac:inkMkLst>
        </pc:inkChg>
        <pc:inkChg chg="add del">
          <ac:chgData name="Christoph Csallner" userId="5eb0978299eb4661" providerId="LiveId" clId="{22635189-AA60-45BE-8565-829645C05CCC}" dt="2019-11-05T15:42:16.923" v="3407" actId="9405"/>
          <ac:inkMkLst>
            <pc:docMk/>
            <pc:sldMk cId="2423778271" sldId="540"/>
            <ac:inkMk id="7" creationId="{20AAFA9C-3B79-4844-89D8-A06BB8CA162C}"/>
          </ac:inkMkLst>
        </pc:inkChg>
        <pc:inkChg chg="add del">
          <ac:chgData name="Christoph Csallner" userId="5eb0978299eb4661" providerId="LiveId" clId="{22635189-AA60-45BE-8565-829645C05CCC}" dt="2019-11-05T15:42:27.432" v="3409" actId="9405"/>
          <ac:inkMkLst>
            <pc:docMk/>
            <pc:sldMk cId="2423778271" sldId="540"/>
            <ac:inkMk id="8" creationId="{BC0C92C1-54D7-4948-A3BE-A9B43D03BEA2}"/>
          </ac:inkMkLst>
        </pc:inkChg>
        <pc:inkChg chg="add">
          <ac:chgData name="Christoph Csallner" userId="5eb0978299eb4661" providerId="LiveId" clId="{22635189-AA60-45BE-8565-829645C05CCC}" dt="2019-11-05T15:42:29.538" v="3410" actId="9405"/>
          <ac:inkMkLst>
            <pc:docMk/>
            <pc:sldMk cId="2423778271" sldId="540"/>
            <ac:inkMk id="9" creationId="{0E6B107C-1A73-47B7-B798-3D25621C5FCE}"/>
          </ac:inkMkLst>
        </pc:inkChg>
        <pc:inkChg chg="add">
          <ac:chgData name="Christoph Csallner" userId="5eb0978299eb4661" providerId="LiveId" clId="{22635189-AA60-45BE-8565-829645C05CCC}" dt="2019-11-05T15:42:33.729" v="3411" actId="9405"/>
          <ac:inkMkLst>
            <pc:docMk/>
            <pc:sldMk cId="2423778271" sldId="540"/>
            <ac:inkMk id="10" creationId="{46A89AA4-66F2-429A-A36A-523E3AB18CCF}"/>
          </ac:inkMkLst>
        </pc:inkChg>
        <pc:inkChg chg="add">
          <ac:chgData name="Christoph Csallner" userId="5eb0978299eb4661" providerId="LiveId" clId="{22635189-AA60-45BE-8565-829645C05CCC}" dt="2019-11-05T15:42:35.827" v="3412" actId="9405"/>
          <ac:inkMkLst>
            <pc:docMk/>
            <pc:sldMk cId="2423778271" sldId="540"/>
            <ac:inkMk id="11" creationId="{6794E7DE-BC54-4B94-8283-85A88ACDFC46}"/>
          </ac:inkMkLst>
        </pc:inkChg>
        <pc:inkChg chg="add">
          <ac:chgData name="Christoph Csallner" userId="5eb0978299eb4661" providerId="LiveId" clId="{22635189-AA60-45BE-8565-829645C05CCC}" dt="2019-11-05T15:42:44.743" v="3413" actId="9405"/>
          <ac:inkMkLst>
            <pc:docMk/>
            <pc:sldMk cId="2423778271" sldId="540"/>
            <ac:inkMk id="12" creationId="{E8617711-A57A-4D9D-8BB8-F119D849FA96}"/>
          </ac:inkMkLst>
        </pc:inkChg>
        <pc:inkChg chg="add">
          <ac:chgData name="Christoph Csallner" userId="5eb0978299eb4661" providerId="LiveId" clId="{22635189-AA60-45BE-8565-829645C05CCC}" dt="2019-11-05T15:42:47.659" v="3414" actId="9405"/>
          <ac:inkMkLst>
            <pc:docMk/>
            <pc:sldMk cId="2423778271" sldId="540"/>
            <ac:inkMk id="13" creationId="{3D1B2FB4-313F-4543-A618-C1955F691DE8}"/>
          </ac:inkMkLst>
        </pc:inkChg>
        <pc:inkChg chg="add del">
          <ac:chgData name="Christoph Csallner" userId="5eb0978299eb4661" providerId="LiveId" clId="{22635189-AA60-45BE-8565-829645C05CCC}" dt="2019-11-05T15:43:05.321" v="3416" actId="9405"/>
          <ac:inkMkLst>
            <pc:docMk/>
            <pc:sldMk cId="2423778271" sldId="540"/>
            <ac:inkMk id="14" creationId="{0B2ABAA6-5894-4DED-B97F-558F5ABB809D}"/>
          </ac:inkMkLst>
        </pc:inkChg>
        <pc:inkChg chg="add del">
          <ac:chgData name="Christoph Csallner" userId="5eb0978299eb4661" providerId="LiveId" clId="{22635189-AA60-45BE-8565-829645C05CCC}" dt="2019-11-05T15:43:11.365" v="3418" actId="9405"/>
          <ac:inkMkLst>
            <pc:docMk/>
            <pc:sldMk cId="2423778271" sldId="540"/>
            <ac:inkMk id="15" creationId="{BEC0475C-4630-4A97-AB58-4A4CFE2F82EA}"/>
          </ac:inkMkLst>
        </pc:inkChg>
        <pc:inkChg chg="add del">
          <ac:chgData name="Christoph Csallner" userId="5eb0978299eb4661" providerId="LiveId" clId="{22635189-AA60-45BE-8565-829645C05CCC}" dt="2019-11-05T15:44:20.703" v="3420" actId="9405"/>
          <ac:inkMkLst>
            <pc:docMk/>
            <pc:sldMk cId="2423778271" sldId="540"/>
            <ac:inkMk id="16" creationId="{F4131F4B-BF2A-4F78-AB5E-4D6A80FEF637}"/>
          </ac:inkMkLst>
        </pc:inkChg>
        <pc:inkChg chg="add del">
          <ac:chgData name="Christoph Csallner" userId="5eb0978299eb4661" providerId="LiveId" clId="{22635189-AA60-45BE-8565-829645C05CCC}" dt="2019-11-05T15:44:43.503" v="3424" actId="9405"/>
          <ac:inkMkLst>
            <pc:docMk/>
            <pc:sldMk cId="2423778271" sldId="540"/>
            <ac:inkMk id="17" creationId="{84371172-F5A1-45AD-BBE1-D0A507283E69}"/>
          </ac:inkMkLst>
        </pc:inkChg>
        <pc:inkChg chg="add del">
          <ac:chgData name="Christoph Csallner" userId="5eb0978299eb4661" providerId="LiveId" clId="{22635189-AA60-45BE-8565-829645C05CCC}" dt="2019-11-05T15:44:43.038" v="3423" actId="9405"/>
          <ac:inkMkLst>
            <pc:docMk/>
            <pc:sldMk cId="2423778271" sldId="540"/>
            <ac:inkMk id="18" creationId="{D977D23E-5A03-4442-A9B3-AA5408659437}"/>
          </ac:inkMkLst>
        </pc:inkChg>
        <pc:inkChg chg="add">
          <ac:chgData name="Christoph Csallner" userId="5eb0978299eb4661" providerId="LiveId" clId="{22635189-AA60-45BE-8565-829645C05CCC}" dt="2019-11-05T15:44:50.996" v="3425" actId="9405"/>
          <ac:inkMkLst>
            <pc:docMk/>
            <pc:sldMk cId="2423778271" sldId="540"/>
            <ac:inkMk id="19" creationId="{CFA2BD03-A6C6-4C97-B8BD-B1C83AE06996}"/>
          </ac:inkMkLst>
        </pc:inkChg>
        <pc:inkChg chg="add">
          <ac:chgData name="Christoph Csallner" userId="5eb0978299eb4661" providerId="LiveId" clId="{22635189-AA60-45BE-8565-829645C05CCC}" dt="2019-11-05T15:45:00.055" v="3426" actId="9405"/>
          <ac:inkMkLst>
            <pc:docMk/>
            <pc:sldMk cId="2423778271" sldId="540"/>
            <ac:inkMk id="20" creationId="{BA566641-5C1B-4A3E-B016-EEE27DFBB045}"/>
          </ac:inkMkLst>
        </pc:inkChg>
        <pc:inkChg chg="add">
          <ac:chgData name="Christoph Csallner" userId="5eb0978299eb4661" providerId="LiveId" clId="{22635189-AA60-45BE-8565-829645C05CCC}" dt="2019-11-05T15:45:27.037" v="3427" actId="9405"/>
          <ac:inkMkLst>
            <pc:docMk/>
            <pc:sldMk cId="2423778271" sldId="540"/>
            <ac:inkMk id="21" creationId="{F3F43B00-F0F4-467C-96BF-D6DB4DEDA6C0}"/>
          </ac:inkMkLst>
        </pc:inkChg>
        <pc:inkChg chg="add">
          <ac:chgData name="Christoph Csallner" userId="5eb0978299eb4661" providerId="LiveId" clId="{22635189-AA60-45BE-8565-829645C05CCC}" dt="2019-11-05T15:45:29.168" v="3428" actId="9405"/>
          <ac:inkMkLst>
            <pc:docMk/>
            <pc:sldMk cId="2423778271" sldId="540"/>
            <ac:inkMk id="22" creationId="{CF913F55-F935-4192-95ED-3D6D2E23DCBC}"/>
          </ac:inkMkLst>
        </pc:inkChg>
        <pc:inkChg chg="add">
          <ac:chgData name="Christoph Csallner" userId="5eb0978299eb4661" providerId="LiveId" clId="{22635189-AA60-45BE-8565-829645C05CCC}" dt="2019-11-05T15:45:30.185" v="3429" actId="9405"/>
          <ac:inkMkLst>
            <pc:docMk/>
            <pc:sldMk cId="2423778271" sldId="540"/>
            <ac:inkMk id="23" creationId="{34691775-0CBC-49FA-8D56-1C32E95CEA94}"/>
          </ac:inkMkLst>
        </pc:inkChg>
        <pc:inkChg chg="add">
          <ac:chgData name="Christoph Csallner" userId="5eb0978299eb4661" providerId="LiveId" clId="{22635189-AA60-45BE-8565-829645C05CCC}" dt="2019-11-05T15:45:31.786" v="3430" actId="9405"/>
          <ac:inkMkLst>
            <pc:docMk/>
            <pc:sldMk cId="2423778271" sldId="540"/>
            <ac:inkMk id="24" creationId="{86556BC5-8C99-45F7-8C14-0B1E56DCCD92}"/>
          </ac:inkMkLst>
        </pc:inkChg>
      </pc:sldChg>
      <pc:sldChg chg="add del">
        <pc:chgData name="Christoph Csallner" userId="5eb0978299eb4661" providerId="LiveId" clId="{22635189-AA60-45BE-8565-829645C05CCC}" dt="2019-11-05T16:00:24.974" v="3669" actId="2696"/>
        <pc:sldMkLst>
          <pc:docMk/>
          <pc:sldMk cId="2666510729" sldId="541"/>
        </pc:sldMkLst>
      </pc:sldChg>
      <pc:sldChg chg="addSp delSp modSp add modAnim">
        <pc:chgData name="Christoph Csallner" userId="5eb0978299eb4661" providerId="LiveId" clId="{22635189-AA60-45BE-8565-829645C05CCC}" dt="2019-11-05T15:59:49.552" v="3668" actId="20577"/>
        <pc:sldMkLst>
          <pc:docMk/>
          <pc:sldMk cId="3624609582" sldId="542"/>
        </pc:sldMkLst>
        <pc:spChg chg="add mod">
          <ac:chgData name="Christoph Csallner" userId="5eb0978299eb4661" providerId="LiveId" clId="{22635189-AA60-45BE-8565-829645C05CCC}" dt="2019-11-05T15:59:11.007" v="3659" actId="14100"/>
          <ac:spMkLst>
            <pc:docMk/>
            <pc:sldMk cId="3624609582" sldId="542"/>
            <ac:spMk id="3" creationId="{F4531F1A-24DB-4070-B33F-D1C0EFB14829}"/>
          </ac:spMkLst>
        </pc:spChg>
        <pc:spChg chg="add del mod">
          <ac:chgData name="Christoph Csallner" userId="5eb0978299eb4661" providerId="LiveId" clId="{22635189-AA60-45BE-8565-829645C05CCC}" dt="2019-11-05T15:55:51.436" v="3531" actId="478"/>
          <ac:spMkLst>
            <pc:docMk/>
            <pc:sldMk cId="3624609582" sldId="542"/>
            <ac:spMk id="9" creationId="{705C60C4-716A-40CC-949E-9A5FBCA8796D}"/>
          </ac:spMkLst>
        </pc:spChg>
        <pc:spChg chg="add mod">
          <ac:chgData name="Christoph Csallner" userId="5eb0978299eb4661" providerId="LiveId" clId="{22635189-AA60-45BE-8565-829645C05CCC}" dt="2019-11-05T15:59:49.552" v="3668" actId="20577"/>
          <ac:spMkLst>
            <pc:docMk/>
            <pc:sldMk cId="3624609582" sldId="542"/>
            <ac:spMk id="10" creationId="{EED16B2E-7118-443C-B1FF-0BAB27941756}"/>
          </ac:spMkLst>
        </pc:spChg>
      </pc:sldChg>
      <pc:sldChg chg="modSp add">
        <pc:chgData name="Christoph Csallner" userId="5eb0978299eb4661" providerId="LiveId" clId="{22635189-AA60-45BE-8565-829645C05CCC}" dt="2019-11-05T16:25:49.186" v="4178" actId="20577"/>
        <pc:sldMkLst>
          <pc:docMk/>
          <pc:sldMk cId="1310416042" sldId="543"/>
        </pc:sldMkLst>
        <pc:spChg chg="mod">
          <ac:chgData name="Christoph Csallner" userId="5eb0978299eb4661" providerId="LiveId" clId="{22635189-AA60-45BE-8565-829645C05CCC}" dt="2019-11-05T16:25:49.186" v="4178" actId="20577"/>
          <ac:spMkLst>
            <pc:docMk/>
            <pc:sldMk cId="1310416042" sldId="543"/>
            <ac:spMk id="3" creationId="{C801DF09-2C10-4758-962A-AE7E563D23FD}"/>
          </ac:spMkLst>
        </pc:spChg>
        <pc:spChg chg="mod">
          <ac:chgData name="Christoph Csallner" userId="5eb0978299eb4661" providerId="LiveId" clId="{22635189-AA60-45BE-8565-829645C05CCC}" dt="2019-11-05T16:15:55.412" v="3920" actId="20577"/>
          <ac:spMkLst>
            <pc:docMk/>
            <pc:sldMk cId="1310416042" sldId="543"/>
            <ac:spMk id="302" creationId="{00000000-0000-0000-0000-000000000000}"/>
          </ac:spMkLst>
        </pc:spChg>
      </pc:sldChg>
      <pc:sldChg chg="modSp add">
        <pc:chgData name="Christoph Csallner" userId="5eb0978299eb4661" providerId="LiveId" clId="{22635189-AA60-45BE-8565-829645C05CCC}" dt="2019-11-05T17:20:26.081" v="4666" actId="20577"/>
        <pc:sldMkLst>
          <pc:docMk/>
          <pc:sldMk cId="355462720" sldId="544"/>
        </pc:sldMkLst>
        <pc:spChg chg="mod">
          <ac:chgData name="Christoph Csallner" userId="5eb0978299eb4661" providerId="LiveId" clId="{22635189-AA60-45BE-8565-829645C05CCC}" dt="2019-11-05T17:14:42.646" v="4512" actId="20577"/>
          <ac:spMkLst>
            <pc:docMk/>
            <pc:sldMk cId="355462720" sldId="544"/>
            <ac:spMk id="2" creationId="{F71EBD0C-FAA0-49B3-B9E1-3954665C300C}"/>
          </ac:spMkLst>
        </pc:spChg>
        <pc:spChg chg="mod">
          <ac:chgData name="Christoph Csallner" userId="5eb0978299eb4661" providerId="LiveId" clId="{22635189-AA60-45BE-8565-829645C05CCC}" dt="2019-11-05T17:20:26.081" v="4666" actId="20577"/>
          <ac:spMkLst>
            <pc:docMk/>
            <pc:sldMk cId="355462720" sldId="544"/>
            <ac:spMk id="3" creationId="{0F51C81B-6672-41C2-ADA3-E2DA588506C6}"/>
          </ac:spMkLst>
        </pc:spChg>
      </pc:sldChg>
    </pc:docChg>
  </pc:docChgLst>
  <pc:docChgLst>
    <pc:chgData name="Christoph Csallner" userId="5eb0978299eb4661" providerId="LiveId" clId="{089F8FCE-6499-4766-82F7-8C1D9825EE69}"/>
    <pc:docChg chg="undo redo custSel mod addSld delSld modSld sldOrd modMainMaster">
      <pc:chgData name="Christoph Csallner" userId="5eb0978299eb4661" providerId="LiveId" clId="{089F8FCE-6499-4766-82F7-8C1D9825EE69}" dt="2019-11-06T04:56:11.408" v="11552" actId="14100"/>
      <pc:docMkLst>
        <pc:docMk/>
      </pc:docMkLst>
      <pc:sldChg chg="delSp modSp add">
        <pc:chgData name="Christoph Csallner" userId="5eb0978299eb4661" providerId="LiveId" clId="{089F8FCE-6499-4766-82F7-8C1D9825EE69}" dt="2019-11-02T15:19:57.497" v="6224" actId="478"/>
        <pc:sldMkLst>
          <pc:docMk/>
          <pc:sldMk cId="3543976405" sldId="256"/>
        </pc:sldMkLst>
        <pc:spChg chg="del">
          <ac:chgData name="Christoph Csallner" userId="5eb0978299eb4661" providerId="LiveId" clId="{089F8FCE-6499-4766-82F7-8C1D9825EE69}" dt="2019-11-01T22:21:53.963" v="5721" actId="478"/>
          <ac:spMkLst>
            <pc:docMk/>
            <pc:sldMk cId="3543976405" sldId="256"/>
            <ac:spMk id="2" creationId="{8D6625FE-3549-47EE-AF15-70444502C10A}"/>
          </ac:spMkLst>
        </pc:spChg>
        <pc:spChg chg="del">
          <ac:chgData name="Christoph Csallner" userId="5eb0978299eb4661" providerId="LiveId" clId="{089F8FCE-6499-4766-82F7-8C1D9825EE69}" dt="2019-11-02T15:19:57.497" v="6224" actId="478"/>
          <ac:spMkLst>
            <pc:docMk/>
            <pc:sldMk cId="3543976405" sldId="256"/>
            <ac:spMk id="3" creationId="{D0E585EF-264B-460A-AF02-93AAC6949DF8}"/>
          </ac:spMkLst>
        </pc:spChg>
        <pc:spChg chg="mod">
          <ac:chgData name="Christoph Csallner" userId="5eb0978299eb4661" providerId="LiveId" clId="{089F8FCE-6499-4766-82F7-8C1D9825EE69}" dt="2019-10-02T12:43:51.043" v="1240" actId="20577"/>
          <ac:spMkLst>
            <pc:docMk/>
            <pc:sldMk cId="3543976405" sldId="256"/>
            <ac:spMk id="12" creationId="{84C928B9-A38C-4B7E-AC7B-E50FB651E0CA}"/>
          </ac:spMkLst>
        </pc:spChg>
      </pc:sldChg>
      <pc:sldChg chg="modSp add del modNotesTx">
        <pc:chgData name="Christoph Csallner" userId="5eb0978299eb4661" providerId="LiveId" clId="{089F8FCE-6499-4766-82F7-8C1D9825EE69}" dt="2019-10-25T22:55:42.347" v="4438" actId="2696"/>
        <pc:sldMkLst>
          <pc:docMk/>
          <pc:sldMk cId="0" sldId="258"/>
        </pc:sldMkLst>
        <pc:spChg chg="mod">
          <ac:chgData name="Christoph Csallner" userId="5eb0978299eb4661" providerId="LiveId" clId="{089F8FCE-6499-4766-82F7-8C1D9825EE69}" dt="2019-10-25T22:53:53.110" v="4411" actId="20577"/>
          <ac:spMkLst>
            <pc:docMk/>
            <pc:sldMk cId="0" sldId="258"/>
            <ac:spMk id="74" creationId="{00000000-0000-0000-0000-000000000000}"/>
          </ac:spMkLst>
        </pc:spChg>
      </pc:sldChg>
      <pc:sldChg chg="modSp add del modNotesTx">
        <pc:chgData name="Christoph Csallner" userId="5eb0978299eb4661" providerId="LiveId" clId="{089F8FCE-6499-4766-82F7-8C1D9825EE69}" dt="2019-10-25T22:55:49.744" v="4439" actId="2696"/>
        <pc:sldMkLst>
          <pc:docMk/>
          <pc:sldMk cId="0" sldId="259"/>
        </pc:sldMkLst>
        <pc:spChg chg="mod">
          <ac:chgData name="Christoph Csallner" userId="5eb0978299eb4661" providerId="LiveId" clId="{089F8FCE-6499-4766-82F7-8C1D9825EE69}" dt="2019-10-25T22:53:59.280" v="4412"/>
          <ac:spMkLst>
            <pc:docMk/>
            <pc:sldMk cId="0" sldId="259"/>
            <ac:spMk id="81" creationId="{00000000-0000-0000-0000-000000000000}"/>
          </ac:spMkLst>
        </pc:spChg>
      </pc:sldChg>
      <pc:sldChg chg="modSp add del modNotesTx">
        <pc:chgData name="Christoph Csallner" userId="5eb0978299eb4661" providerId="LiveId" clId="{089F8FCE-6499-4766-82F7-8C1D9825EE69}" dt="2019-10-25T22:55:56.419" v="4440" actId="2696"/>
        <pc:sldMkLst>
          <pc:docMk/>
          <pc:sldMk cId="0" sldId="260"/>
        </pc:sldMkLst>
        <pc:spChg chg="mod">
          <ac:chgData name="Christoph Csallner" userId="5eb0978299eb4661" providerId="LiveId" clId="{089F8FCE-6499-4766-82F7-8C1D9825EE69}" dt="2019-10-25T22:54:02.690" v="4413"/>
          <ac:spMkLst>
            <pc:docMk/>
            <pc:sldMk cId="0" sldId="260"/>
            <ac:spMk id="90" creationId="{00000000-0000-0000-0000-000000000000}"/>
          </ac:spMkLst>
        </pc:spChg>
        <pc:spChg chg="mod">
          <ac:chgData name="Christoph Csallner" userId="5eb0978299eb4661" providerId="LiveId" clId="{089F8FCE-6499-4766-82F7-8C1D9825EE69}" dt="2019-10-25T22:54:24.997" v="4424" actId="6549"/>
          <ac:spMkLst>
            <pc:docMk/>
            <pc:sldMk cId="0" sldId="260"/>
            <ac:spMk id="92" creationId="{00000000-0000-0000-0000-000000000000}"/>
          </ac:spMkLst>
        </pc:spChg>
      </pc:sldChg>
      <pc:sldChg chg="addSp delSp modSp add">
        <pc:chgData name="Christoph Csallner" userId="5eb0978299eb4661" providerId="LiveId" clId="{089F8FCE-6499-4766-82F7-8C1D9825EE69}" dt="2019-11-01T22:10:17.363" v="5691"/>
        <pc:sldMkLst>
          <pc:docMk/>
          <pc:sldMk cId="0" sldId="261"/>
        </pc:sldMkLst>
        <pc:spChg chg="add del mod">
          <ac:chgData name="Christoph Csallner" userId="5eb0978299eb4661" providerId="LiveId" clId="{089F8FCE-6499-4766-82F7-8C1D9825EE69}" dt="2019-11-01T22:10:17.363" v="5691"/>
          <ac:spMkLst>
            <pc:docMk/>
            <pc:sldMk cId="0" sldId="261"/>
            <ac:spMk id="3" creationId="{5B459DCC-9371-4330-AE5E-C2E474BC7D99}"/>
          </ac:spMkLst>
        </pc:spChg>
        <pc:spChg chg="add del mod">
          <ac:chgData name="Christoph Csallner" userId="5eb0978299eb4661" providerId="LiveId" clId="{089F8FCE-6499-4766-82F7-8C1D9825EE69}" dt="2019-11-01T22:10:17.363" v="5691"/>
          <ac:spMkLst>
            <pc:docMk/>
            <pc:sldMk cId="0" sldId="261"/>
            <ac:spMk id="4" creationId="{CA60E358-7DDC-46E7-8C3E-C38AF17FC15A}"/>
          </ac:spMkLst>
        </pc:spChg>
        <pc:spChg chg="del">
          <ac:chgData name="Christoph Csallner" userId="5eb0978299eb4661" providerId="LiveId" clId="{089F8FCE-6499-4766-82F7-8C1D9825EE69}" dt="2019-10-25T22:54:55.403" v="4426"/>
          <ac:spMkLst>
            <pc:docMk/>
            <pc:sldMk cId="0" sldId="261"/>
            <ac:spMk id="6" creationId="{00000000-0000-0000-0000-000000000000}"/>
          </ac:spMkLst>
        </pc:spChg>
        <pc:spChg chg="add del mod">
          <ac:chgData name="Christoph Csallner" userId="5eb0978299eb4661" providerId="LiveId" clId="{089F8FCE-6499-4766-82F7-8C1D9825EE69}" dt="2019-10-25T22:57:19.559" v="4445" actId="20577"/>
          <ac:spMkLst>
            <pc:docMk/>
            <pc:sldMk cId="0" sldId="261"/>
            <ac:spMk id="7" creationId="{00000000-0000-0000-0000-000000000000}"/>
          </ac:spMkLst>
        </pc:spChg>
      </pc:sldChg>
      <pc:sldChg chg="add del">
        <pc:chgData name="Christoph Csallner" userId="5eb0978299eb4661" providerId="LiveId" clId="{089F8FCE-6499-4766-82F7-8C1D9825EE69}" dt="2019-10-25T19:39:45.982" v="3540" actId="2696"/>
        <pc:sldMkLst>
          <pc:docMk/>
          <pc:sldMk cId="0" sldId="266"/>
        </pc:sldMkLst>
      </pc:sldChg>
      <pc:sldChg chg="del">
        <pc:chgData name="Christoph Csallner" userId="5eb0978299eb4661" providerId="LiveId" clId="{089F8FCE-6499-4766-82F7-8C1D9825EE69}" dt="2019-10-25T19:10:46.100" v="3473" actId="2696"/>
        <pc:sldMkLst>
          <pc:docMk/>
          <pc:sldMk cId="0" sldId="271"/>
        </pc:sldMkLst>
      </pc:sldChg>
      <pc:sldChg chg="add del ord">
        <pc:chgData name="Christoph Csallner" userId="5eb0978299eb4661" providerId="LiveId" clId="{089F8FCE-6499-4766-82F7-8C1D9825EE69}" dt="2019-10-25T19:59:09.386" v="3861" actId="2696"/>
        <pc:sldMkLst>
          <pc:docMk/>
          <pc:sldMk cId="736636849" sldId="271"/>
        </pc:sldMkLst>
      </pc:sldChg>
      <pc:sldChg chg="addSp delSp modSp add">
        <pc:chgData name="Christoph Csallner" userId="5eb0978299eb4661" providerId="LiveId" clId="{089F8FCE-6499-4766-82F7-8C1D9825EE69}" dt="2019-11-01T22:35:51.666" v="5881" actId="1076"/>
        <pc:sldMkLst>
          <pc:docMk/>
          <pc:sldMk cId="0" sldId="274"/>
        </pc:sldMkLst>
        <pc:spChg chg="add del mod">
          <ac:chgData name="Christoph Csallner" userId="5eb0978299eb4661" providerId="LiveId" clId="{089F8FCE-6499-4766-82F7-8C1D9825EE69}" dt="2019-11-01T22:35:47.555" v="5880"/>
          <ac:spMkLst>
            <pc:docMk/>
            <pc:sldMk cId="0" sldId="274"/>
            <ac:spMk id="3" creationId="{B74D111D-D55A-4E58-8D8B-211BC29EF08F}"/>
          </ac:spMkLst>
        </pc:spChg>
        <pc:spChg chg="add del mod">
          <ac:chgData name="Christoph Csallner" userId="5eb0978299eb4661" providerId="LiveId" clId="{089F8FCE-6499-4766-82F7-8C1D9825EE69}" dt="2019-11-01T22:35:47.555" v="5880"/>
          <ac:spMkLst>
            <pc:docMk/>
            <pc:sldMk cId="0" sldId="274"/>
            <ac:spMk id="4" creationId="{D60E0B07-C358-4AE4-B74D-90BFF7DAC939}"/>
          </ac:spMkLst>
        </pc:spChg>
        <pc:spChg chg="mod">
          <ac:chgData name="Christoph Csallner" userId="5eb0978299eb4661" providerId="LiveId" clId="{089F8FCE-6499-4766-82F7-8C1D9825EE69}" dt="2019-11-01T22:35:51.666" v="5881" actId="1076"/>
          <ac:spMkLst>
            <pc:docMk/>
            <pc:sldMk cId="0" sldId="274"/>
            <ac:spMk id="6" creationId="{00000000-0000-0000-0000-000000000000}"/>
          </ac:spMkLst>
        </pc:spChg>
      </pc:sldChg>
      <pc:sldChg chg="addSp delSp modSp add">
        <pc:chgData name="Christoph Csallner" userId="5eb0978299eb4661" providerId="LiveId" clId="{089F8FCE-6499-4766-82F7-8C1D9825EE69}" dt="2019-11-01T22:37:07.865" v="5885" actId="2711"/>
        <pc:sldMkLst>
          <pc:docMk/>
          <pc:sldMk cId="0" sldId="279"/>
        </pc:sldMkLst>
        <pc:spChg chg="add del mod">
          <ac:chgData name="Christoph Csallner" userId="5eb0978299eb4661" providerId="LiveId" clId="{089F8FCE-6499-4766-82F7-8C1D9825EE69}" dt="2019-11-01T22:36:18.068" v="5882"/>
          <ac:spMkLst>
            <pc:docMk/>
            <pc:sldMk cId="0" sldId="279"/>
            <ac:spMk id="3" creationId="{7249B1BC-3206-4EA5-B1CD-DDBA4C414988}"/>
          </ac:spMkLst>
        </pc:spChg>
        <pc:spChg chg="add del mod">
          <ac:chgData name="Christoph Csallner" userId="5eb0978299eb4661" providerId="LiveId" clId="{089F8FCE-6499-4766-82F7-8C1D9825EE69}" dt="2019-11-01T22:36:18.068" v="5882"/>
          <ac:spMkLst>
            <pc:docMk/>
            <pc:sldMk cId="0" sldId="279"/>
            <ac:spMk id="4" creationId="{8F49659A-7F44-4B68-8859-A94D1ECE08A0}"/>
          </ac:spMkLst>
        </pc:spChg>
        <pc:spChg chg="add del mod">
          <ac:chgData name="Christoph Csallner" userId="5eb0978299eb4661" providerId="LiveId" clId="{089F8FCE-6499-4766-82F7-8C1D9825EE69}" dt="2019-11-01T22:36:18.068" v="5882"/>
          <ac:spMkLst>
            <pc:docMk/>
            <pc:sldMk cId="0" sldId="279"/>
            <ac:spMk id="5" creationId="{15016D2B-B2FB-4F79-86B3-3139CCF18676}"/>
          </ac:spMkLst>
        </pc:spChg>
        <pc:spChg chg="mod">
          <ac:chgData name="Christoph Csallner" userId="5eb0978299eb4661" providerId="LiveId" clId="{089F8FCE-6499-4766-82F7-8C1D9825EE69}" dt="2019-11-01T22:37:07.865" v="5885" actId="2711"/>
          <ac:spMkLst>
            <pc:docMk/>
            <pc:sldMk cId="0" sldId="279"/>
            <ac:spMk id="303" creationId="{00000000-0000-0000-0000-000000000000}"/>
          </ac:spMkLst>
        </pc:spChg>
      </pc:sldChg>
      <pc:sldChg chg="addSp delSp modSp add">
        <pc:chgData name="Christoph Csallner" userId="5eb0978299eb4661" providerId="LiveId" clId="{089F8FCE-6499-4766-82F7-8C1D9825EE69}" dt="2019-11-01T22:38:53.192" v="5898"/>
        <pc:sldMkLst>
          <pc:docMk/>
          <pc:sldMk cId="0" sldId="281"/>
        </pc:sldMkLst>
        <pc:spChg chg="add mod">
          <ac:chgData name="Christoph Csallner" userId="5eb0978299eb4661" providerId="LiveId" clId="{089F8FCE-6499-4766-82F7-8C1D9825EE69}" dt="2019-11-01T22:38:47.530" v="5897" actId="6549"/>
          <ac:spMkLst>
            <pc:docMk/>
            <pc:sldMk cId="0" sldId="281"/>
            <ac:spMk id="4" creationId="{4C05472E-2CA6-4FCD-9605-EDF64F14CA87}"/>
          </ac:spMkLst>
        </pc:spChg>
        <pc:spChg chg="add del mod">
          <ac:chgData name="Christoph Csallner" userId="5eb0978299eb4661" providerId="LiveId" clId="{089F8FCE-6499-4766-82F7-8C1D9825EE69}" dt="2019-11-01T22:38:53.192" v="5898"/>
          <ac:spMkLst>
            <pc:docMk/>
            <pc:sldMk cId="0" sldId="281"/>
            <ac:spMk id="5" creationId="{23D2C9DF-77FB-448F-A63F-41F63A1148ED}"/>
          </ac:spMkLst>
        </pc:spChg>
        <pc:spChg chg="del mod">
          <ac:chgData name="Christoph Csallner" userId="5eb0978299eb4661" providerId="LiveId" clId="{089F8FCE-6499-4766-82F7-8C1D9825EE69}" dt="2019-11-01T22:38:40.226" v="5894" actId="478"/>
          <ac:spMkLst>
            <pc:docMk/>
            <pc:sldMk cId="0" sldId="281"/>
            <ac:spMk id="6" creationId="{00000000-0000-0000-0000-000000000000}"/>
          </ac:spMkLst>
        </pc:spChg>
        <pc:spChg chg="add del mod">
          <ac:chgData name="Christoph Csallner" userId="5eb0978299eb4661" providerId="LiveId" clId="{089F8FCE-6499-4766-82F7-8C1D9825EE69}" dt="2019-11-01T22:38:53.192" v="5898"/>
          <ac:spMkLst>
            <pc:docMk/>
            <pc:sldMk cId="0" sldId="281"/>
            <ac:spMk id="7" creationId="{95B5C731-6FDA-4321-A982-273E2603DF6B}"/>
          </ac:spMkLst>
        </pc:spChg>
        <pc:spChg chg="add del mod">
          <ac:chgData name="Christoph Csallner" userId="5eb0978299eb4661" providerId="LiveId" clId="{089F8FCE-6499-4766-82F7-8C1D9825EE69}" dt="2019-11-01T22:38:53.192" v="5898"/>
          <ac:spMkLst>
            <pc:docMk/>
            <pc:sldMk cId="0" sldId="281"/>
            <ac:spMk id="8" creationId="{C7557F71-8C2B-4874-A077-733930013E59}"/>
          </ac:spMkLst>
        </pc:spChg>
      </pc:sldChg>
      <pc:sldChg chg="addSp delSp modSp add del">
        <pc:chgData name="Christoph Csallner" userId="5eb0978299eb4661" providerId="LiveId" clId="{089F8FCE-6499-4766-82F7-8C1D9825EE69}" dt="2019-11-05T19:39:58.080" v="7023" actId="20577"/>
        <pc:sldMkLst>
          <pc:docMk/>
          <pc:sldMk cId="0" sldId="282"/>
        </pc:sldMkLst>
        <pc:spChg chg="add del mod">
          <ac:chgData name="Christoph Csallner" userId="5eb0978299eb4661" providerId="LiveId" clId="{089F8FCE-6499-4766-82F7-8C1D9825EE69}" dt="2019-11-01T22:39:10.325" v="5899"/>
          <ac:spMkLst>
            <pc:docMk/>
            <pc:sldMk cId="0" sldId="282"/>
            <ac:spMk id="3" creationId="{B1F7B9D0-AC12-48B2-9395-4B7E89B4CD98}"/>
          </ac:spMkLst>
        </pc:spChg>
        <pc:spChg chg="add del mod">
          <ac:chgData name="Christoph Csallner" userId="5eb0978299eb4661" providerId="LiveId" clId="{089F8FCE-6499-4766-82F7-8C1D9825EE69}" dt="2019-11-01T22:39:10.325" v="5899"/>
          <ac:spMkLst>
            <pc:docMk/>
            <pc:sldMk cId="0" sldId="282"/>
            <ac:spMk id="4" creationId="{32327FB4-0387-4DE3-BA1B-101D2F0DA9C5}"/>
          </ac:spMkLst>
        </pc:spChg>
        <pc:spChg chg="mod">
          <ac:chgData name="Christoph Csallner" userId="5eb0978299eb4661" providerId="LiveId" clId="{089F8FCE-6499-4766-82F7-8C1D9825EE69}" dt="2019-11-05T19:39:58.080" v="7023" actId="20577"/>
          <ac:spMkLst>
            <pc:docMk/>
            <pc:sldMk cId="0" sldId="282"/>
            <ac:spMk id="326" creationId="{00000000-0000-0000-0000-000000000000}"/>
          </ac:spMkLst>
        </pc:spChg>
        <pc:picChg chg="add mod modCrop">
          <ac:chgData name="Christoph Csallner" userId="5eb0978299eb4661" providerId="LiveId" clId="{089F8FCE-6499-4766-82F7-8C1D9825EE69}" dt="2019-10-25T23:00:51.965" v="4461" actId="14100"/>
          <ac:picMkLst>
            <pc:docMk/>
            <pc:sldMk cId="0" sldId="282"/>
            <ac:picMk id="7" creationId="{58CDD59A-6CF7-4AB3-ABB8-F899C0A1C5AB}"/>
          </ac:picMkLst>
        </pc:picChg>
        <pc:picChg chg="del">
          <ac:chgData name="Christoph Csallner" userId="5eb0978299eb4661" providerId="LiveId" clId="{089F8FCE-6499-4766-82F7-8C1D9825EE69}" dt="2019-10-25T23:00:21.586" v="4453" actId="478"/>
          <ac:picMkLst>
            <pc:docMk/>
            <pc:sldMk cId="0" sldId="282"/>
            <ac:picMk id="329" creationId="{00000000-0000-0000-0000-000000000000}"/>
          </ac:picMkLst>
        </pc:picChg>
      </pc:sldChg>
      <pc:sldChg chg="addSp delSp modSp del ord delAnim modAnim modNotesTx">
        <pc:chgData name="Christoph Csallner" userId="5eb0978299eb4661" providerId="LiveId" clId="{089F8FCE-6499-4766-82F7-8C1D9825EE69}" dt="2019-11-01T21:24:11.853" v="5262" actId="2696"/>
        <pc:sldMkLst>
          <pc:docMk/>
          <pc:sldMk cId="3228766776" sldId="283"/>
        </pc:sldMkLst>
        <pc:spChg chg="del">
          <ac:chgData name="Christoph Csallner" userId="5eb0978299eb4661" providerId="LiveId" clId="{089F8FCE-6499-4766-82F7-8C1D9825EE69}" dt="2019-10-25T19:06:12.731" v="3457" actId="478"/>
          <ac:spMkLst>
            <pc:docMk/>
            <pc:sldMk cId="3228766776" sldId="283"/>
            <ac:spMk id="6" creationId="{E631E1B8-6996-4118-9FA6-4910A20BCB3E}"/>
          </ac:spMkLst>
        </pc:spChg>
        <pc:spChg chg="del">
          <ac:chgData name="Christoph Csallner" userId="5eb0978299eb4661" providerId="LiveId" clId="{089F8FCE-6499-4766-82F7-8C1D9825EE69}" dt="2019-10-25T19:06:12.731" v="3457" actId="478"/>
          <ac:spMkLst>
            <pc:docMk/>
            <pc:sldMk cId="3228766776" sldId="283"/>
            <ac:spMk id="10" creationId="{E5882E61-C2B3-4472-9819-D307AABCA24C}"/>
          </ac:spMkLst>
        </pc:spChg>
        <pc:spChg chg="del">
          <ac:chgData name="Christoph Csallner" userId="5eb0978299eb4661" providerId="LiveId" clId="{089F8FCE-6499-4766-82F7-8C1D9825EE69}" dt="2019-10-25T19:06:12.731" v="3457" actId="478"/>
          <ac:spMkLst>
            <pc:docMk/>
            <pc:sldMk cId="3228766776" sldId="283"/>
            <ac:spMk id="11" creationId="{9B0ED83B-EB14-480B-B4AC-AD491EE657D4}"/>
          </ac:spMkLst>
        </pc:spChg>
        <pc:spChg chg="del">
          <ac:chgData name="Christoph Csallner" userId="5eb0978299eb4661" providerId="LiveId" clId="{089F8FCE-6499-4766-82F7-8C1D9825EE69}" dt="2019-10-25T19:06:12.731" v="3457" actId="478"/>
          <ac:spMkLst>
            <pc:docMk/>
            <pc:sldMk cId="3228766776" sldId="283"/>
            <ac:spMk id="12" creationId="{F6B1C6B1-935D-42FB-9A2A-9F9DF86A7BCA}"/>
          </ac:spMkLst>
        </pc:spChg>
        <pc:spChg chg="del">
          <ac:chgData name="Christoph Csallner" userId="5eb0978299eb4661" providerId="LiveId" clId="{089F8FCE-6499-4766-82F7-8C1D9825EE69}" dt="2019-10-25T19:06:12.731" v="3457" actId="478"/>
          <ac:spMkLst>
            <pc:docMk/>
            <pc:sldMk cId="3228766776" sldId="283"/>
            <ac:spMk id="16" creationId="{7065D983-30F2-49E6-B70B-736218045BFB}"/>
          </ac:spMkLst>
        </pc:spChg>
        <pc:spChg chg="add">
          <ac:chgData name="Christoph Csallner" userId="5eb0978299eb4661" providerId="LiveId" clId="{089F8FCE-6499-4766-82F7-8C1D9825EE69}" dt="2019-10-25T19:06:36.496" v="3460"/>
          <ac:spMkLst>
            <pc:docMk/>
            <pc:sldMk cId="3228766776" sldId="283"/>
            <ac:spMk id="17" creationId="{158A034A-F319-4944-BD28-2728D006739A}"/>
          </ac:spMkLst>
        </pc:spChg>
        <pc:spChg chg="del">
          <ac:chgData name="Christoph Csallner" userId="5eb0978299eb4661" providerId="LiveId" clId="{089F8FCE-6499-4766-82F7-8C1D9825EE69}" dt="2019-10-25T19:06:12.731" v="3457" actId="478"/>
          <ac:spMkLst>
            <pc:docMk/>
            <pc:sldMk cId="3228766776" sldId="283"/>
            <ac:spMk id="18" creationId="{CB266CD4-297D-4ADD-A994-387BF0D985F9}"/>
          </ac:spMkLst>
        </pc:spChg>
        <pc:spChg chg="add">
          <ac:chgData name="Christoph Csallner" userId="5eb0978299eb4661" providerId="LiveId" clId="{089F8FCE-6499-4766-82F7-8C1D9825EE69}" dt="2019-10-25T19:06:36.496" v="3460"/>
          <ac:spMkLst>
            <pc:docMk/>
            <pc:sldMk cId="3228766776" sldId="283"/>
            <ac:spMk id="19" creationId="{F9F0060C-058A-4B86-A63F-C10C67075B3D}"/>
          </ac:spMkLst>
        </pc:spChg>
        <pc:spChg chg="add">
          <ac:chgData name="Christoph Csallner" userId="5eb0978299eb4661" providerId="LiveId" clId="{089F8FCE-6499-4766-82F7-8C1D9825EE69}" dt="2019-10-25T19:06:36.496" v="3460"/>
          <ac:spMkLst>
            <pc:docMk/>
            <pc:sldMk cId="3228766776" sldId="283"/>
            <ac:spMk id="20" creationId="{9E6778DA-0F2E-4A6B-A04B-A935E12CEDC3}"/>
          </ac:spMkLst>
        </pc:spChg>
        <pc:spChg chg="add">
          <ac:chgData name="Christoph Csallner" userId="5eb0978299eb4661" providerId="LiveId" clId="{089F8FCE-6499-4766-82F7-8C1D9825EE69}" dt="2019-10-25T19:06:36.496" v="3460"/>
          <ac:spMkLst>
            <pc:docMk/>
            <pc:sldMk cId="3228766776" sldId="283"/>
            <ac:spMk id="21" creationId="{BC08BBF8-A3B1-4A3B-8AE3-2B46FD336499}"/>
          </ac:spMkLst>
        </pc:spChg>
        <pc:spChg chg="add">
          <ac:chgData name="Christoph Csallner" userId="5eb0978299eb4661" providerId="LiveId" clId="{089F8FCE-6499-4766-82F7-8C1D9825EE69}" dt="2019-10-25T19:06:36.496" v="3460"/>
          <ac:spMkLst>
            <pc:docMk/>
            <pc:sldMk cId="3228766776" sldId="283"/>
            <ac:spMk id="22" creationId="{710364E8-7C3E-4E95-B0D0-71F0DF20C722}"/>
          </ac:spMkLst>
        </pc:spChg>
        <pc:picChg chg="del">
          <ac:chgData name="Christoph Csallner" userId="5eb0978299eb4661" providerId="LiveId" clId="{089F8FCE-6499-4766-82F7-8C1D9825EE69}" dt="2019-10-25T19:06:12.731" v="3457" actId="478"/>
          <ac:picMkLst>
            <pc:docMk/>
            <pc:sldMk cId="3228766776" sldId="283"/>
            <ac:picMk id="4" creationId="{4FC81DA2-0C24-47E9-A841-05039E17A94B}"/>
          </ac:picMkLst>
        </pc:picChg>
        <pc:picChg chg="add del">
          <ac:chgData name="Christoph Csallner" userId="5eb0978299eb4661" providerId="LiveId" clId="{089F8FCE-6499-4766-82F7-8C1D9825EE69}" dt="2019-10-25T19:06:28.381" v="3459"/>
          <ac:picMkLst>
            <pc:docMk/>
            <pc:sldMk cId="3228766776" sldId="283"/>
            <ac:picMk id="14" creationId="{9C40F1D1-2CA9-4257-8B4A-ED1E665F13D7}"/>
          </ac:picMkLst>
        </pc:picChg>
        <pc:picChg chg="add">
          <ac:chgData name="Christoph Csallner" userId="5eb0978299eb4661" providerId="LiveId" clId="{089F8FCE-6499-4766-82F7-8C1D9825EE69}" dt="2019-10-25T19:06:36.496" v="3460"/>
          <ac:picMkLst>
            <pc:docMk/>
            <pc:sldMk cId="3228766776" sldId="283"/>
            <ac:picMk id="15" creationId="{A031E666-7B04-419B-92C8-5140F6918E8D}"/>
          </ac:picMkLst>
        </pc:picChg>
        <pc:cxnChg chg="del mod">
          <ac:chgData name="Christoph Csallner" userId="5eb0978299eb4661" providerId="LiveId" clId="{089F8FCE-6499-4766-82F7-8C1D9825EE69}" dt="2019-10-25T19:06:12.731" v="3457" actId="478"/>
          <ac:cxnSpMkLst>
            <pc:docMk/>
            <pc:sldMk cId="3228766776" sldId="283"/>
            <ac:cxnSpMk id="13" creationId="{AF70E984-FCFB-4FAB-9CA2-A95F47B66E9D}"/>
          </ac:cxnSpMkLst>
        </pc:cxnChg>
      </pc:sldChg>
      <pc:sldChg chg="addSp delSp modSp add del ord modAnim">
        <pc:chgData name="Christoph Csallner" userId="5eb0978299eb4661" providerId="LiveId" clId="{089F8FCE-6499-4766-82F7-8C1D9825EE69}" dt="2019-11-05T22:08:02.101" v="8369" actId="20577"/>
        <pc:sldMkLst>
          <pc:docMk/>
          <pc:sldMk cId="0" sldId="285"/>
        </pc:sldMkLst>
        <pc:spChg chg="add del mod">
          <ac:chgData name="Christoph Csallner" userId="5eb0978299eb4661" providerId="LiveId" clId="{089F8FCE-6499-4766-82F7-8C1D9825EE69}" dt="2019-11-01T22:41:49.082" v="5914"/>
          <ac:spMkLst>
            <pc:docMk/>
            <pc:sldMk cId="0" sldId="285"/>
            <ac:spMk id="3" creationId="{8DA8CA13-FA1A-479E-98E7-7692A321626E}"/>
          </ac:spMkLst>
        </pc:spChg>
        <pc:spChg chg="add del mod">
          <ac:chgData name="Christoph Csallner" userId="5eb0978299eb4661" providerId="LiveId" clId="{089F8FCE-6499-4766-82F7-8C1D9825EE69}" dt="2019-11-01T22:41:49.082" v="5914"/>
          <ac:spMkLst>
            <pc:docMk/>
            <pc:sldMk cId="0" sldId="285"/>
            <ac:spMk id="4" creationId="{443E4EBD-87F3-4B76-AE75-F6AA1DE12C95}"/>
          </ac:spMkLst>
        </pc:spChg>
        <pc:spChg chg="add del mod">
          <ac:chgData name="Christoph Csallner" userId="5eb0978299eb4661" providerId="LiveId" clId="{089F8FCE-6499-4766-82F7-8C1D9825EE69}" dt="2019-11-01T22:41:49.082" v="5914"/>
          <ac:spMkLst>
            <pc:docMk/>
            <pc:sldMk cId="0" sldId="285"/>
            <ac:spMk id="5" creationId="{59572734-3BB1-4A83-B1E9-005F46477A77}"/>
          </ac:spMkLst>
        </pc:spChg>
        <pc:spChg chg="mod">
          <ac:chgData name="Christoph Csallner" userId="5eb0978299eb4661" providerId="LiveId" clId="{089F8FCE-6499-4766-82F7-8C1D9825EE69}" dt="2019-11-05T22:08:02.101" v="8369" actId="20577"/>
          <ac:spMkLst>
            <pc:docMk/>
            <pc:sldMk cId="0" sldId="285"/>
            <ac:spMk id="12" creationId="{8E53C82C-7950-4E49-9E66-5EE45B3AA0EA}"/>
          </ac:spMkLst>
        </pc:spChg>
        <pc:spChg chg="del">
          <ac:chgData name="Christoph Csallner" userId="5eb0978299eb4661" providerId="LiveId" clId="{089F8FCE-6499-4766-82F7-8C1D9825EE69}" dt="2019-11-05T20:34:21.697" v="7471" actId="478"/>
          <ac:spMkLst>
            <pc:docMk/>
            <pc:sldMk cId="0" sldId="285"/>
            <ac:spMk id="353" creationId="{00000000-0000-0000-0000-000000000000}"/>
          </ac:spMkLst>
        </pc:spChg>
      </pc:sldChg>
      <pc:sldChg chg="add del">
        <pc:chgData name="Christoph Csallner" userId="5eb0978299eb4661" providerId="LiveId" clId="{089F8FCE-6499-4766-82F7-8C1D9825EE69}" dt="2019-10-25T22:46:17.421" v="4279" actId="2696"/>
        <pc:sldMkLst>
          <pc:docMk/>
          <pc:sldMk cId="0" sldId="286"/>
        </pc:sldMkLst>
      </pc:sldChg>
      <pc:sldChg chg="add del">
        <pc:chgData name="Christoph Csallner" userId="5eb0978299eb4661" providerId="LiveId" clId="{089F8FCE-6499-4766-82F7-8C1D9825EE69}" dt="2019-10-25T22:46:56.380" v="4283" actId="2696"/>
        <pc:sldMkLst>
          <pc:docMk/>
          <pc:sldMk cId="646810647" sldId="286"/>
        </pc:sldMkLst>
      </pc:sldChg>
      <pc:sldChg chg="delSp add del">
        <pc:chgData name="Christoph Csallner" userId="5eb0978299eb4661" providerId="LiveId" clId="{089F8FCE-6499-4766-82F7-8C1D9825EE69}" dt="2019-11-03T03:52:42.030" v="6515" actId="2696"/>
        <pc:sldMkLst>
          <pc:docMk/>
          <pc:sldMk cId="4212952851" sldId="287"/>
        </pc:sldMkLst>
        <pc:picChg chg="del">
          <ac:chgData name="Christoph Csallner" userId="5eb0978299eb4661" providerId="LiveId" clId="{089F8FCE-6499-4766-82F7-8C1D9825EE69}" dt="2019-11-03T03:52:38.748" v="6513"/>
          <ac:picMkLst>
            <pc:docMk/>
            <pc:sldMk cId="4212952851" sldId="287"/>
            <ac:picMk id="3" creationId="{5597C19A-1EB7-4EE9-A96A-E113C0239C7D}"/>
          </ac:picMkLst>
        </pc:picChg>
      </pc:sldChg>
      <pc:sldChg chg="add del">
        <pc:chgData name="Christoph Csallner" userId="5eb0978299eb4661" providerId="LiveId" clId="{089F8FCE-6499-4766-82F7-8C1D9825EE69}" dt="2019-10-25T22:46:17.421" v="4280" actId="2696"/>
        <pc:sldMkLst>
          <pc:docMk/>
          <pc:sldMk cId="0" sldId="288"/>
        </pc:sldMkLst>
      </pc:sldChg>
      <pc:sldChg chg="add del">
        <pc:chgData name="Christoph Csallner" userId="5eb0978299eb4661" providerId="LiveId" clId="{089F8FCE-6499-4766-82F7-8C1D9825EE69}" dt="2019-10-25T22:46:56.380" v="4284" actId="2696"/>
        <pc:sldMkLst>
          <pc:docMk/>
          <pc:sldMk cId="2673494795" sldId="288"/>
        </pc:sldMkLst>
      </pc:sldChg>
      <pc:sldChg chg="add del modNotesTx">
        <pc:chgData name="Christoph Csallner" userId="5eb0978299eb4661" providerId="LiveId" clId="{089F8FCE-6499-4766-82F7-8C1D9825EE69}" dt="2019-10-25T22:46:17.437" v="4281" actId="2696"/>
        <pc:sldMkLst>
          <pc:docMk/>
          <pc:sldMk cId="0" sldId="289"/>
        </pc:sldMkLst>
      </pc:sldChg>
      <pc:sldChg chg="add del">
        <pc:chgData name="Christoph Csallner" userId="5eb0978299eb4661" providerId="LiveId" clId="{089F8FCE-6499-4766-82F7-8C1D9825EE69}" dt="2019-10-25T22:46:56.402" v="4285" actId="2696"/>
        <pc:sldMkLst>
          <pc:docMk/>
          <pc:sldMk cId="3024203230" sldId="289"/>
        </pc:sldMkLst>
      </pc:sldChg>
      <pc:sldChg chg="add del">
        <pc:chgData name="Christoph Csallner" userId="5eb0978299eb4661" providerId="LiveId" clId="{089F8FCE-6499-4766-82F7-8C1D9825EE69}" dt="2019-10-25T22:46:17.405" v="4278" actId="2696"/>
        <pc:sldMkLst>
          <pc:docMk/>
          <pc:sldMk cId="0" sldId="290"/>
        </pc:sldMkLst>
      </pc:sldChg>
      <pc:sldChg chg="add del">
        <pc:chgData name="Christoph Csallner" userId="5eb0978299eb4661" providerId="LiveId" clId="{089F8FCE-6499-4766-82F7-8C1D9825EE69}" dt="2019-10-25T22:46:56.418" v="4286" actId="2696"/>
        <pc:sldMkLst>
          <pc:docMk/>
          <pc:sldMk cId="3436607457" sldId="290"/>
        </pc:sldMkLst>
      </pc:sldChg>
      <pc:sldChg chg="addSp delSp modSp add del ord">
        <pc:chgData name="Christoph Csallner" userId="5eb0978299eb4661" providerId="LiveId" clId="{089F8FCE-6499-4766-82F7-8C1D9825EE69}" dt="2019-11-01T22:26:01.376" v="5754" actId="27636"/>
        <pc:sldMkLst>
          <pc:docMk/>
          <pc:sldMk cId="2070594425" sldId="303"/>
        </pc:sldMkLst>
        <pc:spChg chg="add del mod">
          <ac:chgData name="Christoph Csallner" userId="5eb0978299eb4661" providerId="LiveId" clId="{089F8FCE-6499-4766-82F7-8C1D9825EE69}" dt="2019-11-01T22:26:01.339" v="5753"/>
          <ac:spMkLst>
            <pc:docMk/>
            <pc:sldMk cId="2070594425" sldId="303"/>
            <ac:spMk id="4" creationId="{559A9199-8AD7-45FD-A8A5-CC9BB87F91B4}"/>
          </ac:spMkLst>
        </pc:spChg>
        <pc:spChg chg="mod">
          <ac:chgData name="Christoph Csallner" userId="5eb0978299eb4661" providerId="LiveId" clId="{089F8FCE-6499-4766-82F7-8C1D9825EE69}" dt="2019-11-01T22:26:01.376" v="5754" actId="27636"/>
          <ac:spMkLst>
            <pc:docMk/>
            <pc:sldMk cId="2070594425" sldId="303"/>
            <ac:spMk id="5" creationId="{00000000-0000-0000-0000-000000000000}"/>
          </ac:spMkLst>
        </pc:spChg>
        <pc:spChg chg="add del mod">
          <ac:chgData name="Christoph Csallner" userId="5eb0978299eb4661" providerId="LiveId" clId="{089F8FCE-6499-4766-82F7-8C1D9825EE69}" dt="2019-11-01T22:26:01.339" v="5753"/>
          <ac:spMkLst>
            <pc:docMk/>
            <pc:sldMk cId="2070594425" sldId="303"/>
            <ac:spMk id="6" creationId="{EC64D275-EFD8-43FA-BC08-6FF2214D18CE}"/>
          </ac:spMkLst>
        </pc:spChg>
        <pc:spChg chg="add del mod">
          <ac:chgData name="Christoph Csallner" userId="5eb0978299eb4661" providerId="LiveId" clId="{089F8FCE-6499-4766-82F7-8C1D9825EE69}" dt="2019-11-01T22:26:01.339" v="5753"/>
          <ac:spMkLst>
            <pc:docMk/>
            <pc:sldMk cId="2070594425" sldId="303"/>
            <ac:spMk id="7" creationId="{FF49CBC5-B5D6-422B-994E-12998C07173C}"/>
          </ac:spMkLst>
        </pc:spChg>
      </pc:sldChg>
      <pc:sldChg chg="addSp delSp modSp add del ord modNotesTx">
        <pc:chgData name="Christoph Csallner" userId="5eb0978299eb4661" providerId="LiveId" clId="{089F8FCE-6499-4766-82F7-8C1D9825EE69}" dt="2019-11-01T22:33:08.611" v="5854"/>
        <pc:sldMkLst>
          <pc:docMk/>
          <pc:sldMk cId="4240160048" sldId="304"/>
        </pc:sldMkLst>
        <pc:spChg chg="add del mod">
          <ac:chgData name="Christoph Csallner" userId="5eb0978299eb4661" providerId="LiveId" clId="{089F8FCE-6499-4766-82F7-8C1D9825EE69}" dt="2019-11-01T22:33:08.611" v="5854"/>
          <ac:spMkLst>
            <pc:docMk/>
            <pc:sldMk cId="4240160048" sldId="304"/>
            <ac:spMk id="3" creationId="{CE8AF45F-FEBF-4E02-B96E-F66F9DA1AD2A}"/>
          </ac:spMkLst>
        </pc:spChg>
        <pc:spChg chg="add del mod">
          <ac:chgData name="Christoph Csallner" userId="5eb0978299eb4661" providerId="LiveId" clId="{089F8FCE-6499-4766-82F7-8C1D9825EE69}" dt="2019-11-01T22:33:08.611" v="5854"/>
          <ac:spMkLst>
            <pc:docMk/>
            <pc:sldMk cId="4240160048" sldId="304"/>
            <ac:spMk id="6" creationId="{AF7BDC4F-D75A-4B45-8189-32EC965395AF}"/>
          </ac:spMkLst>
        </pc:spChg>
      </pc:sldChg>
      <pc:sldChg chg="add del">
        <pc:chgData name="Christoph Csallner" userId="5eb0978299eb4661" providerId="LiveId" clId="{089F8FCE-6499-4766-82F7-8C1D9825EE69}" dt="2019-10-25T19:10:52.455" v="3483"/>
        <pc:sldMkLst>
          <pc:docMk/>
          <pc:sldMk cId="1491733443" sldId="305"/>
        </pc:sldMkLst>
      </pc:sldChg>
      <pc:sldChg chg="addSp delSp modSp add ord">
        <pc:chgData name="Christoph Csallner" userId="5eb0978299eb4661" providerId="LiveId" clId="{089F8FCE-6499-4766-82F7-8C1D9825EE69}" dt="2019-11-05T19:43:53.180" v="7065" actId="1076"/>
        <pc:sldMkLst>
          <pc:docMk/>
          <pc:sldMk cId="784653296" sldId="313"/>
        </pc:sldMkLst>
        <pc:spChg chg="add del mod">
          <ac:chgData name="Christoph Csallner" userId="5eb0978299eb4661" providerId="LiveId" clId="{089F8FCE-6499-4766-82F7-8C1D9825EE69}" dt="2019-11-05T17:46:29.765" v="6653"/>
          <ac:spMkLst>
            <pc:docMk/>
            <pc:sldMk cId="784653296" sldId="313"/>
            <ac:spMk id="3" creationId="{5ECEEFE2-17B5-435F-B7C5-B9335D7D7BC5}"/>
          </ac:spMkLst>
        </pc:spChg>
        <pc:spChg chg="add del mod">
          <ac:chgData name="Christoph Csallner" userId="5eb0978299eb4661" providerId="LiveId" clId="{089F8FCE-6499-4766-82F7-8C1D9825EE69}" dt="2019-11-01T22:39:18.830" v="5900"/>
          <ac:spMkLst>
            <pc:docMk/>
            <pc:sldMk cId="784653296" sldId="313"/>
            <ac:spMk id="3" creationId="{66C92E62-9BE0-4A8D-83F6-5BC71F339701}"/>
          </ac:spMkLst>
        </pc:spChg>
        <pc:spChg chg="add mod">
          <ac:chgData name="Christoph Csallner" userId="5eb0978299eb4661" providerId="LiveId" clId="{089F8FCE-6499-4766-82F7-8C1D9825EE69}" dt="2019-11-05T19:40:52.145" v="7062" actId="6549"/>
          <ac:spMkLst>
            <pc:docMk/>
            <pc:sldMk cId="784653296" sldId="313"/>
            <ac:spMk id="4" creationId="{1BFDC12B-DE14-4A32-B7B4-69E321422A99}"/>
          </ac:spMkLst>
        </pc:spChg>
        <pc:spChg chg="add del mod">
          <ac:chgData name="Christoph Csallner" userId="5eb0978299eb4661" providerId="LiveId" clId="{089F8FCE-6499-4766-82F7-8C1D9825EE69}" dt="2019-11-01T22:39:18.830" v="5900"/>
          <ac:spMkLst>
            <pc:docMk/>
            <pc:sldMk cId="784653296" sldId="313"/>
            <ac:spMk id="4" creationId="{C01ACFD2-B8A3-41B3-BE43-C1EF5974DCA4}"/>
          </ac:spMkLst>
        </pc:spChg>
        <pc:spChg chg="del mod">
          <ac:chgData name="Christoph Csallner" userId="5eb0978299eb4661" providerId="LiveId" clId="{089F8FCE-6499-4766-82F7-8C1D9825EE69}" dt="2019-11-05T17:46:45.538" v="6657" actId="478"/>
          <ac:spMkLst>
            <pc:docMk/>
            <pc:sldMk cId="784653296" sldId="313"/>
            <ac:spMk id="6" creationId="{00000000-0000-0000-0000-000000000000}"/>
          </ac:spMkLst>
        </pc:spChg>
        <pc:spChg chg="mod">
          <ac:chgData name="Christoph Csallner" userId="5eb0978299eb4661" providerId="LiveId" clId="{089F8FCE-6499-4766-82F7-8C1D9825EE69}" dt="2019-11-05T19:43:38.009" v="7064" actId="6549"/>
          <ac:spMkLst>
            <pc:docMk/>
            <pc:sldMk cId="784653296" sldId="313"/>
            <ac:spMk id="303" creationId="{00000000-0000-0000-0000-000000000000}"/>
          </ac:spMkLst>
        </pc:spChg>
        <pc:picChg chg="add mod">
          <ac:chgData name="Christoph Csallner" userId="5eb0978299eb4661" providerId="LiveId" clId="{089F8FCE-6499-4766-82F7-8C1D9825EE69}" dt="2019-11-05T19:43:53.180" v="7065" actId="1076"/>
          <ac:picMkLst>
            <pc:docMk/>
            <pc:sldMk cId="784653296" sldId="313"/>
            <ac:picMk id="9" creationId="{8B38BDD8-BE3E-4CC3-89EE-C00090B8CA78}"/>
          </ac:picMkLst>
        </pc:picChg>
        <pc:picChg chg="del ord">
          <ac:chgData name="Christoph Csallner" userId="5eb0978299eb4661" providerId="LiveId" clId="{089F8FCE-6499-4766-82F7-8C1D9825EE69}" dt="2019-11-03T03:55:32.167" v="6518" actId="478"/>
          <ac:picMkLst>
            <pc:docMk/>
            <pc:sldMk cId="784653296" sldId="313"/>
            <ac:picMk id="306" creationId="{00000000-0000-0000-0000-000000000000}"/>
          </ac:picMkLst>
        </pc:picChg>
      </pc:sldChg>
      <pc:sldChg chg="del">
        <pc:chgData name="Christoph Csallner" userId="5eb0978299eb4661" providerId="LiveId" clId="{089F8FCE-6499-4766-82F7-8C1D9825EE69}" dt="2019-10-25T19:08:25.203" v="3467" actId="2696"/>
        <pc:sldMkLst>
          <pc:docMk/>
          <pc:sldMk cId="2822382537" sldId="313"/>
        </pc:sldMkLst>
      </pc:sldChg>
      <pc:sldChg chg="addSp delSp modSp add">
        <pc:chgData name="Christoph Csallner" userId="5eb0978299eb4661" providerId="LiveId" clId="{089F8FCE-6499-4766-82F7-8C1D9825EE69}" dt="2019-11-05T20:05:19.918" v="7195"/>
        <pc:sldMkLst>
          <pc:docMk/>
          <pc:sldMk cId="2876771869" sldId="314"/>
        </pc:sldMkLst>
        <pc:spChg chg="add del mod">
          <ac:chgData name="Christoph Csallner" userId="5eb0978299eb4661" providerId="LiveId" clId="{089F8FCE-6499-4766-82F7-8C1D9825EE69}" dt="2019-11-01T22:39:53.586" v="5903"/>
          <ac:spMkLst>
            <pc:docMk/>
            <pc:sldMk cId="2876771869" sldId="314"/>
            <ac:spMk id="3" creationId="{A9675E2E-AC20-446F-B71B-D011EBB2152F}"/>
          </ac:spMkLst>
        </pc:spChg>
        <pc:spChg chg="add del mod">
          <ac:chgData name="Christoph Csallner" userId="5eb0978299eb4661" providerId="LiveId" clId="{089F8FCE-6499-4766-82F7-8C1D9825EE69}" dt="2019-11-01T22:39:53.586" v="5903"/>
          <ac:spMkLst>
            <pc:docMk/>
            <pc:sldMk cId="2876771869" sldId="314"/>
            <ac:spMk id="4" creationId="{157682F5-BCEB-4B68-8F84-48554FAC99AE}"/>
          </ac:spMkLst>
        </pc:spChg>
        <pc:spChg chg="add del mod">
          <ac:chgData name="Christoph Csallner" userId="5eb0978299eb4661" providerId="LiveId" clId="{089F8FCE-6499-4766-82F7-8C1D9825EE69}" dt="2019-11-01T22:39:53.586" v="5903"/>
          <ac:spMkLst>
            <pc:docMk/>
            <pc:sldMk cId="2876771869" sldId="314"/>
            <ac:spMk id="5" creationId="{00F3A869-2766-4601-ACE1-18E2C439F46F}"/>
          </ac:spMkLst>
        </pc:spChg>
        <pc:spChg chg="add mod">
          <ac:chgData name="Christoph Csallner" userId="5eb0978299eb4661" providerId="LiveId" clId="{089F8FCE-6499-4766-82F7-8C1D9825EE69}" dt="2019-11-05T19:49:26.377" v="7137" actId="20577"/>
          <ac:spMkLst>
            <pc:docMk/>
            <pc:sldMk cId="2876771869" sldId="314"/>
            <ac:spMk id="6" creationId="{4E192B7D-6F69-4D10-ADA9-5E105ABF2C89}"/>
          </ac:spMkLst>
        </pc:spChg>
        <pc:spChg chg="mod">
          <ac:chgData name="Christoph Csallner" userId="5eb0978299eb4661" providerId="LiveId" clId="{089F8FCE-6499-4766-82F7-8C1D9825EE69}" dt="2019-11-05T20:05:19.918" v="7195"/>
          <ac:spMkLst>
            <pc:docMk/>
            <pc:sldMk cId="2876771869" sldId="314"/>
            <ac:spMk id="294" creationId="{00000000-0000-0000-0000-000000000000}"/>
          </ac:spMkLst>
        </pc:spChg>
        <pc:spChg chg="del mod">
          <ac:chgData name="Christoph Csallner" userId="5eb0978299eb4661" providerId="LiveId" clId="{089F8FCE-6499-4766-82F7-8C1D9825EE69}" dt="2019-11-01T22:40:01.019" v="5906" actId="478"/>
          <ac:spMkLst>
            <pc:docMk/>
            <pc:sldMk cId="2876771869" sldId="314"/>
            <ac:spMk id="297" creationId="{00000000-0000-0000-0000-000000000000}"/>
          </ac:spMkLst>
        </pc:spChg>
        <pc:picChg chg="add">
          <ac:chgData name="Christoph Csallner" userId="5eb0978299eb4661" providerId="LiveId" clId="{089F8FCE-6499-4766-82F7-8C1D9825EE69}" dt="2019-11-05T19:45:01.104" v="7070"/>
          <ac:picMkLst>
            <pc:docMk/>
            <pc:sldMk cId="2876771869" sldId="314"/>
            <ac:picMk id="7" creationId="{A422C9E4-ECCC-4E8A-9B40-77325E1BC46B}"/>
          </ac:picMkLst>
        </pc:picChg>
        <pc:picChg chg="del">
          <ac:chgData name="Christoph Csallner" userId="5eb0978299eb4661" providerId="LiveId" clId="{089F8FCE-6499-4766-82F7-8C1D9825EE69}" dt="2019-11-05T19:45:00.935" v="7069" actId="478"/>
          <ac:picMkLst>
            <pc:docMk/>
            <pc:sldMk cId="2876771869" sldId="314"/>
            <ac:picMk id="298" creationId="{00000000-0000-0000-0000-000000000000}"/>
          </ac:picMkLst>
        </pc:picChg>
      </pc:sldChg>
      <pc:sldChg chg="addSp delSp modSp add">
        <pc:chgData name="Christoph Csallner" userId="5eb0978299eb4661" providerId="LiveId" clId="{089F8FCE-6499-4766-82F7-8C1D9825EE69}" dt="2019-11-01T22:37:29.580" v="5886"/>
        <pc:sldMkLst>
          <pc:docMk/>
          <pc:sldMk cId="3760217948" sldId="319"/>
        </pc:sldMkLst>
        <pc:spChg chg="add del mod">
          <ac:chgData name="Christoph Csallner" userId="5eb0978299eb4661" providerId="LiveId" clId="{089F8FCE-6499-4766-82F7-8C1D9825EE69}" dt="2019-11-01T22:37:29.580" v="5886"/>
          <ac:spMkLst>
            <pc:docMk/>
            <pc:sldMk cId="3760217948" sldId="319"/>
            <ac:spMk id="5" creationId="{E3B8FD76-FE0F-4FF7-9AB7-BB39876B3C5F}"/>
          </ac:spMkLst>
        </pc:spChg>
      </pc:sldChg>
      <pc:sldChg chg="add del">
        <pc:chgData name="Christoph Csallner" userId="5eb0978299eb4661" providerId="LiveId" clId="{089F8FCE-6499-4766-82F7-8C1D9825EE69}" dt="2019-10-25T20:00:58.074" v="3867" actId="2696"/>
        <pc:sldMkLst>
          <pc:docMk/>
          <pc:sldMk cId="256181195" sldId="320"/>
        </pc:sldMkLst>
      </pc:sldChg>
      <pc:sldChg chg="add del">
        <pc:chgData name="Christoph Csallner" userId="5eb0978299eb4661" providerId="LiveId" clId="{089F8FCE-6499-4766-82F7-8C1D9825EE69}" dt="2019-10-25T20:01:20.537" v="3869" actId="2696"/>
        <pc:sldMkLst>
          <pc:docMk/>
          <pc:sldMk cId="3911722325" sldId="322"/>
        </pc:sldMkLst>
      </pc:sldChg>
      <pc:sldChg chg="addSp delSp modSp add modNotesTx">
        <pc:chgData name="Christoph Csallner" userId="5eb0978299eb4661" providerId="LiveId" clId="{089F8FCE-6499-4766-82F7-8C1D9825EE69}" dt="2019-11-01T22:12:51.845" v="5713" actId="14100"/>
        <pc:sldMkLst>
          <pc:docMk/>
          <pc:sldMk cId="2281326271" sldId="325"/>
        </pc:sldMkLst>
        <pc:spChg chg="add del mod">
          <ac:chgData name="Christoph Csallner" userId="5eb0978299eb4661" providerId="LiveId" clId="{089F8FCE-6499-4766-82F7-8C1D9825EE69}" dt="2019-11-01T22:12:29.696" v="5705"/>
          <ac:spMkLst>
            <pc:docMk/>
            <pc:sldMk cId="2281326271" sldId="325"/>
            <ac:spMk id="5" creationId="{CB5C9698-0C76-4F7D-AF04-6307DB38A053}"/>
          </ac:spMkLst>
        </pc:spChg>
        <pc:spChg chg="add del mod">
          <ac:chgData name="Christoph Csallner" userId="5eb0978299eb4661" providerId="LiveId" clId="{089F8FCE-6499-4766-82F7-8C1D9825EE69}" dt="2019-11-01T22:12:29.696" v="5705"/>
          <ac:spMkLst>
            <pc:docMk/>
            <pc:sldMk cId="2281326271" sldId="325"/>
            <ac:spMk id="6" creationId="{08358969-76FE-492B-A9F9-4E0209F01A2D}"/>
          </ac:spMkLst>
        </pc:spChg>
        <pc:spChg chg="add mod">
          <ac:chgData name="Christoph Csallner" userId="5eb0978299eb4661" providerId="LiveId" clId="{089F8FCE-6499-4766-82F7-8C1D9825EE69}" dt="2019-11-01T22:12:51.845" v="5713" actId="14100"/>
          <ac:spMkLst>
            <pc:docMk/>
            <pc:sldMk cId="2281326271" sldId="325"/>
            <ac:spMk id="7" creationId="{9F6433BD-B5D3-4E0E-934D-89F063265447}"/>
          </ac:spMkLst>
        </pc:spChg>
        <pc:spChg chg="add del mod">
          <ac:chgData name="Christoph Csallner" userId="5eb0978299eb4661" providerId="LiveId" clId="{089F8FCE-6499-4766-82F7-8C1D9825EE69}" dt="2019-11-01T22:12:43.831" v="5710"/>
          <ac:spMkLst>
            <pc:docMk/>
            <pc:sldMk cId="2281326271" sldId="325"/>
            <ac:spMk id="8" creationId="{956D88F3-4BA8-400A-9384-F3D00271073B}"/>
          </ac:spMkLst>
        </pc:spChg>
        <pc:spChg chg="add del mod">
          <ac:chgData name="Christoph Csallner" userId="5eb0978299eb4661" providerId="LiveId" clId="{089F8FCE-6499-4766-82F7-8C1D9825EE69}" dt="2019-11-01T22:12:43.831" v="5710"/>
          <ac:spMkLst>
            <pc:docMk/>
            <pc:sldMk cId="2281326271" sldId="325"/>
            <ac:spMk id="9" creationId="{24265387-88EC-410B-9E40-1A21D3EE5757}"/>
          </ac:spMkLst>
        </pc:spChg>
        <pc:spChg chg="add del mod">
          <ac:chgData name="Christoph Csallner" userId="5eb0978299eb4661" providerId="LiveId" clId="{089F8FCE-6499-4766-82F7-8C1D9825EE69}" dt="2019-11-01T22:12:43.831" v="5710"/>
          <ac:spMkLst>
            <pc:docMk/>
            <pc:sldMk cId="2281326271" sldId="325"/>
            <ac:spMk id="10" creationId="{9BA84893-9CB0-4EBB-8183-5AE798EC861B}"/>
          </ac:spMkLst>
        </pc:spChg>
        <pc:spChg chg="del mod">
          <ac:chgData name="Christoph Csallner" userId="5eb0978299eb4661" providerId="LiveId" clId="{089F8FCE-6499-4766-82F7-8C1D9825EE69}" dt="2019-11-01T22:12:39.923" v="5709" actId="478"/>
          <ac:spMkLst>
            <pc:docMk/>
            <pc:sldMk cId="2281326271" sldId="325"/>
            <ac:spMk id="12" creationId="{00000000-0000-0000-0000-000000000000}"/>
          </ac:spMkLst>
        </pc:spChg>
      </pc:sldChg>
      <pc:sldChg chg="addSp delSp modSp add modNotesTx">
        <pc:chgData name="Christoph Csallner" userId="5eb0978299eb4661" providerId="LiveId" clId="{089F8FCE-6499-4766-82F7-8C1D9825EE69}" dt="2019-11-01T22:25:31.052" v="5751"/>
        <pc:sldMkLst>
          <pc:docMk/>
          <pc:sldMk cId="3081807325" sldId="326"/>
        </pc:sldMkLst>
        <pc:spChg chg="add del mod">
          <ac:chgData name="Christoph Csallner" userId="5eb0978299eb4661" providerId="LiveId" clId="{089F8FCE-6499-4766-82F7-8C1D9825EE69}" dt="2019-11-01T22:25:15.903" v="5747"/>
          <ac:spMkLst>
            <pc:docMk/>
            <pc:sldMk cId="3081807325" sldId="326"/>
            <ac:spMk id="3" creationId="{CFB238DC-1300-4F1D-BCE6-29381CCB7E55}"/>
          </ac:spMkLst>
        </pc:spChg>
        <pc:spChg chg="add del mod">
          <ac:chgData name="Christoph Csallner" userId="5eb0978299eb4661" providerId="LiveId" clId="{089F8FCE-6499-4766-82F7-8C1D9825EE69}" dt="2019-11-01T22:25:15.903" v="5747"/>
          <ac:spMkLst>
            <pc:docMk/>
            <pc:sldMk cId="3081807325" sldId="326"/>
            <ac:spMk id="4" creationId="{252C0EE3-241E-426C-8CF0-F7DBF59D5B59}"/>
          </ac:spMkLst>
        </pc:spChg>
        <pc:spChg chg="add mod">
          <ac:chgData name="Christoph Csallner" userId="5eb0978299eb4661" providerId="LiveId" clId="{089F8FCE-6499-4766-82F7-8C1D9825EE69}" dt="2019-11-01T22:25:31.052" v="5751"/>
          <ac:spMkLst>
            <pc:docMk/>
            <pc:sldMk cId="3081807325" sldId="326"/>
            <ac:spMk id="5" creationId="{3946E9E5-61CB-4B7C-BE12-B8B05959781F}"/>
          </ac:spMkLst>
        </pc:spChg>
        <pc:spChg chg="del mod">
          <ac:chgData name="Christoph Csallner" userId="5eb0978299eb4661" providerId="LiveId" clId="{089F8FCE-6499-4766-82F7-8C1D9825EE69}" dt="2019-11-01T22:25:28.782" v="5750" actId="478"/>
          <ac:spMkLst>
            <pc:docMk/>
            <pc:sldMk cId="3081807325" sldId="326"/>
            <ac:spMk id="12" creationId="{00000000-0000-0000-0000-000000000000}"/>
          </ac:spMkLst>
        </pc:spChg>
      </pc:sldChg>
      <pc:sldChg chg="modSp add del">
        <pc:chgData name="Christoph Csallner" userId="5eb0978299eb4661" providerId="LiveId" clId="{089F8FCE-6499-4766-82F7-8C1D9825EE69}" dt="2019-10-25T20:08:32.699" v="3908" actId="2696"/>
        <pc:sldMkLst>
          <pc:docMk/>
          <pc:sldMk cId="945219327" sldId="327"/>
        </pc:sldMkLst>
        <pc:spChg chg="mod">
          <ac:chgData name="Christoph Csallner" userId="5eb0978299eb4661" providerId="LiveId" clId="{089F8FCE-6499-4766-82F7-8C1D9825EE69}" dt="2019-10-25T20:07:21.868" v="3906" actId="20577"/>
          <ac:spMkLst>
            <pc:docMk/>
            <pc:sldMk cId="945219327" sldId="327"/>
            <ac:spMk id="13" creationId="{C80A8689-1CD3-4146-A4C5-7F0DA0E7B5EE}"/>
          </ac:spMkLst>
        </pc:spChg>
      </pc:sldChg>
      <pc:sldChg chg="addSp delSp modSp add modAnim">
        <pc:chgData name="Christoph Csallner" userId="5eb0978299eb4661" providerId="LiveId" clId="{089F8FCE-6499-4766-82F7-8C1D9825EE69}" dt="2019-11-01T22:18:41.696" v="5715" actId="20577"/>
        <pc:sldMkLst>
          <pc:docMk/>
          <pc:sldMk cId="407722305" sldId="328"/>
        </pc:sldMkLst>
        <pc:spChg chg="mod">
          <ac:chgData name="Christoph Csallner" userId="5eb0978299eb4661" providerId="LiveId" clId="{089F8FCE-6499-4766-82F7-8C1D9825EE69}" dt="2019-10-25T19:48:33.987" v="3615" actId="1076"/>
          <ac:spMkLst>
            <pc:docMk/>
            <pc:sldMk cId="407722305" sldId="328"/>
            <ac:spMk id="3" creationId="{00000000-0000-0000-0000-000000000000}"/>
          </ac:spMkLst>
        </pc:spChg>
        <pc:spChg chg="mod">
          <ac:chgData name="Christoph Csallner" userId="5eb0978299eb4661" providerId="LiveId" clId="{089F8FCE-6499-4766-82F7-8C1D9825EE69}" dt="2019-11-01T18:40:11.739" v="4502" actId="14100"/>
          <ac:spMkLst>
            <pc:docMk/>
            <pc:sldMk cId="407722305" sldId="328"/>
            <ac:spMk id="4" creationId="{00000000-0000-0000-0000-000000000000}"/>
          </ac:spMkLst>
        </pc:spChg>
        <pc:spChg chg="mod">
          <ac:chgData name="Christoph Csallner" userId="5eb0978299eb4661" providerId="LiveId" clId="{089F8FCE-6499-4766-82F7-8C1D9825EE69}" dt="2019-11-01T18:53:41.310" v="4651" actId="207"/>
          <ac:spMkLst>
            <pc:docMk/>
            <pc:sldMk cId="407722305" sldId="328"/>
            <ac:spMk id="5" creationId="{00000000-0000-0000-0000-000000000000}"/>
          </ac:spMkLst>
        </pc:spChg>
        <pc:spChg chg="del">
          <ac:chgData name="Christoph Csallner" userId="5eb0978299eb4661" providerId="LiveId" clId="{089F8FCE-6499-4766-82F7-8C1D9825EE69}" dt="2019-10-25T19:42:01.720" v="3545" actId="478"/>
          <ac:spMkLst>
            <pc:docMk/>
            <pc:sldMk cId="407722305" sldId="328"/>
            <ac:spMk id="6" creationId="{00000000-0000-0000-0000-000000000000}"/>
          </ac:spMkLst>
        </pc:spChg>
        <pc:spChg chg="add del mod">
          <ac:chgData name="Christoph Csallner" userId="5eb0978299eb4661" providerId="LiveId" clId="{089F8FCE-6499-4766-82F7-8C1D9825EE69}" dt="2019-11-01T22:12:00.909" v="5702"/>
          <ac:spMkLst>
            <pc:docMk/>
            <pc:sldMk cId="407722305" sldId="328"/>
            <ac:spMk id="6" creationId="{C82A2544-9590-4250-90BE-48DCE9C51424}"/>
          </ac:spMkLst>
        </pc:spChg>
        <pc:spChg chg="add del mod">
          <ac:chgData name="Christoph Csallner" userId="5eb0978299eb4661" providerId="LiveId" clId="{089F8FCE-6499-4766-82F7-8C1D9825EE69}" dt="2019-11-01T22:12:00.909" v="5702"/>
          <ac:spMkLst>
            <pc:docMk/>
            <pc:sldMk cId="407722305" sldId="328"/>
            <ac:spMk id="7" creationId="{0785B5D3-A2CE-44A8-A39A-B517873DBFEA}"/>
          </ac:spMkLst>
        </pc:spChg>
        <pc:spChg chg="del mod">
          <ac:chgData name="Christoph Csallner" userId="5eb0978299eb4661" providerId="LiveId" clId="{089F8FCE-6499-4766-82F7-8C1D9825EE69}" dt="2019-11-01T18:36:00.437" v="4476" actId="478"/>
          <ac:spMkLst>
            <pc:docMk/>
            <pc:sldMk cId="407722305" sldId="328"/>
            <ac:spMk id="19" creationId="{00000000-0000-0000-0000-000000000000}"/>
          </ac:spMkLst>
        </pc:spChg>
        <pc:spChg chg="mod">
          <ac:chgData name="Christoph Csallner" userId="5eb0978299eb4661" providerId="LiveId" clId="{089F8FCE-6499-4766-82F7-8C1D9825EE69}" dt="2019-11-01T18:54:25.527" v="4657" actId="207"/>
          <ac:spMkLst>
            <pc:docMk/>
            <pc:sldMk cId="407722305" sldId="328"/>
            <ac:spMk id="21" creationId="{00000000-0000-0000-0000-000000000000}"/>
          </ac:spMkLst>
        </pc:spChg>
        <pc:spChg chg="mod">
          <ac:chgData name="Christoph Csallner" userId="5eb0978299eb4661" providerId="LiveId" clId="{089F8FCE-6499-4766-82F7-8C1D9825EE69}" dt="2019-11-01T22:12:16.800" v="5704" actId="1076"/>
          <ac:spMkLst>
            <pc:docMk/>
            <pc:sldMk cId="407722305" sldId="328"/>
            <ac:spMk id="24" creationId="{00000000-0000-0000-0000-000000000000}"/>
          </ac:spMkLst>
        </pc:spChg>
        <pc:spChg chg="mod">
          <ac:chgData name="Christoph Csallner" userId="5eb0978299eb4661" providerId="LiveId" clId="{089F8FCE-6499-4766-82F7-8C1D9825EE69}" dt="2019-11-01T18:55:39.675" v="4658" actId="208"/>
          <ac:spMkLst>
            <pc:docMk/>
            <pc:sldMk cId="407722305" sldId="328"/>
            <ac:spMk id="25" creationId="{00000000-0000-0000-0000-000000000000}"/>
          </ac:spMkLst>
        </pc:spChg>
        <pc:spChg chg="mod">
          <ac:chgData name="Christoph Csallner" userId="5eb0978299eb4661" providerId="LiveId" clId="{089F8FCE-6499-4766-82F7-8C1D9825EE69}" dt="2019-11-01T18:55:39.675" v="4658" actId="208"/>
          <ac:spMkLst>
            <pc:docMk/>
            <pc:sldMk cId="407722305" sldId="328"/>
            <ac:spMk id="26" creationId="{00000000-0000-0000-0000-000000000000}"/>
          </ac:spMkLst>
        </pc:spChg>
        <pc:spChg chg="mod">
          <ac:chgData name="Christoph Csallner" userId="5eb0978299eb4661" providerId="LiveId" clId="{089F8FCE-6499-4766-82F7-8C1D9825EE69}" dt="2019-11-01T18:54:25.527" v="4657" actId="207"/>
          <ac:spMkLst>
            <pc:docMk/>
            <pc:sldMk cId="407722305" sldId="328"/>
            <ac:spMk id="27" creationId="{00000000-0000-0000-0000-000000000000}"/>
          </ac:spMkLst>
        </pc:spChg>
        <pc:spChg chg="mod">
          <ac:chgData name="Christoph Csallner" userId="5eb0978299eb4661" providerId="LiveId" clId="{089F8FCE-6499-4766-82F7-8C1D9825EE69}" dt="2019-11-01T18:54:25.527" v="4657" actId="207"/>
          <ac:spMkLst>
            <pc:docMk/>
            <pc:sldMk cId="407722305" sldId="328"/>
            <ac:spMk id="28" creationId="{00000000-0000-0000-0000-000000000000}"/>
          </ac:spMkLst>
        </pc:spChg>
        <pc:spChg chg="mod">
          <ac:chgData name="Christoph Csallner" userId="5eb0978299eb4661" providerId="LiveId" clId="{089F8FCE-6499-4766-82F7-8C1D9825EE69}" dt="2019-11-01T18:53:41.310" v="4651" actId="207"/>
          <ac:spMkLst>
            <pc:docMk/>
            <pc:sldMk cId="407722305" sldId="328"/>
            <ac:spMk id="29" creationId="{00000000-0000-0000-0000-000000000000}"/>
          </ac:spMkLst>
        </pc:spChg>
        <pc:spChg chg="mod">
          <ac:chgData name="Christoph Csallner" userId="5eb0978299eb4661" providerId="LiveId" clId="{089F8FCE-6499-4766-82F7-8C1D9825EE69}" dt="2019-11-01T18:55:39.675" v="4658" actId="208"/>
          <ac:spMkLst>
            <pc:docMk/>
            <pc:sldMk cId="407722305" sldId="328"/>
            <ac:spMk id="30" creationId="{00000000-0000-0000-0000-000000000000}"/>
          </ac:spMkLst>
        </pc:spChg>
        <pc:spChg chg="mod">
          <ac:chgData name="Christoph Csallner" userId="5eb0978299eb4661" providerId="LiveId" clId="{089F8FCE-6499-4766-82F7-8C1D9825EE69}" dt="2019-11-01T18:55:39.675" v="4658" actId="208"/>
          <ac:spMkLst>
            <pc:docMk/>
            <pc:sldMk cId="407722305" sldId="328"/>
            <ac:spMk id="31" creationId="{00000000-0000-0000-0000-000000000000}"/>
          </ac:spMkLst>
        </pc:spChg>
        <pc:spChg chg="add del mod">
          <ac:chgData name="Christoph Csallner" userId="5eb0978299eb4661" providerId="LiveId" clId="{089F8FCE-6499-4766-82F7-8C1D9825EE69}" dt="2019-11-01T18:41:52.752" v="4511" actId="478"/>
          <ac:spMkLst>
            <pc:docMk/>
            <pc:sldMk cId="407722305" sldId="328"/>
            <ac:spMk id="32" creationId="{23E680EE-CA74-489D-A57E-B235F76B9EAE}"/>
          </ac:spMkLst>
        </pc:spChg>
        <pc:spChg chg="add mod">
          <ac:chgData name="Christoph Csallner" userId="5eb0978299eb4661" providerId="LiveId" clId="{089F8FCE-6499-4766-82F7-8C1D9825EE69}" dt="2019-11-01T18:54:25.527" v="4657" actId="207"/>
          <ac:spMkLst>
            <pc:docMk/>
            <pc:sldMk cId="407722305" sldId="328"/>
            <ac:spMk id="33" creationId="{7D3AD0F6-FF2E-4465-85E6-D115FCCC5F56}"/>
          </ac:spMkLst>
        </pc:spChg>
        <pc:spChg chg="add mod">
          <ac:chgData name="Christoph Csallner" userId="5eb0978299eb4661" providerId="LiveId" clId="{089F8FCE-6499-4766-82F7-8C1D9825EE69}" dt="2019-11-01T18:54:25.527" v="4657" actId="207"/>
          <ac:spMkLst>
            <pc:docMk/>
            <pc:sldMk cId="407722305" sldId="328"/>
            <ac:spMk id="34" creationId="{B690CA4E-B069-4D8A-86C9-32077887F3A5}"/>
          </ac:spMkLst>
        </pc:spChg>
        <pc:spChg chg="add mod">
          <ac:chgData name="Christoph Csallner" userId="5eb0978299eb4661" providerId="LiveId" clId="{089F8FCE-6499-4766-82F7-8C1D9825EE69}" dt="2019-11-01T18:42:21.875" v="4514" actId="571"/>
          <ac:spMkLst>
            <pc:docMk/>
            <pc:sldMk cId="407722305" sldId="328"/>
            <ac:spMk id="35" creationId="{6A866710-7EB3-43D2-94C2-8A84E62278F2}"/>
          </ac:spMkLst>
        </pc:spChg>
        <pc:spChg chg="add del mod">
          <ac:chgData name="Christoph Csallner" userId="5eb0978299eb4661" providerId="LiveId" clId="{089F8FCE-6499-4766-82F7-8C1D9825EE69}" dt="2019-11-01T18:47:29.415" v="4561" actId="478"/>
          <ac:spMkLst>
            <pc:docMk/>
            <pc:sldMk cId="407722305" sldId="328"/>
            <ac:spMk id="36" creationId="{F0EFE304-A615-432F-A922-6720151200FF}"/>
          </ac:spMkLst>
        </pc:spChg>
        <pc:spChg chg="add mod">
          <ac:chgData name="Christoph Csallner" userId="5eb0978299eb4661" providerId="LiveId" clId="{089F8FCE-6499-4766-82F7-8C1D9825EE69}" dt="2019-11-01T19:02:35.996" v="4765" actId="113"/>
          <ac:spMkLst>
            <pc:docMk/>
            <pc:sldMk cId="407722305" sldId="328"/>
            <ac:spMk id="37" creationId="{592E5956-FCC8-44EC-A34D-D5172A69250D}"/>
          </ac:spMkLst>
        </pc:spChg>
        <pc:spChg chg="add mod">
          <ac:chgData name="Christoph Csallner" userId="5eb0978299eb4661" providerId="LiveId" clId="{089F8FCE-6499-4766-82F7-8C1D9825EE69}" dt="2019-11-01T18:52:50.974" v="4649" actId="207"/>
          <ac:spMkLst>
            <pc:docMk/>
            <pc:sldMk cId="407722305" sldId="328"/>
            <ac:spMk id="38" creationId="{34E77AA5-C241-4A54-BD95-3C0BC58A3DE4}"/>
          </ac:spMkLst>
        </pc:spChg>
        <pc:spChg chg="del">
          <ac:chgData name="Christoph Csallner" userId="5eb0978299eb4661" providerId="LiveId" clId="{089F8FCE-6499-4766-82F7-8C1D9825EE69}" dt="2019-10-25T19:45:34.116" v="3590" actId="478"/>
          <ac:spMkLst>
            <pc:docMk/>
            <pc:sldMk cId="407722305" sldId="328"/>
            <ac:spMk id="154" creationId="{00000000-0000-0000-0000-000000000000}"/>
          </ac:spMkLst>
        </pc:spChg>
        <pc:spChg chg="del mod">
          <ac:chgData name="Christoph Csallner" userId="5eb0978299eb4661" providerId="LiveId" clId="{089F8FCE-6499-4766-82F7-8C1D9825EE69}" dt="2019-10-25T19:43:59.108" v="3561" actId="478"/>
          <ac:spMkLst>
            <pc:docMk/>
            <pc:sldMk cId="407722305" sldId="328"/>
            <ac:spMk id="155" creationId="{00000000-0000-0000-0000-000000000000}"/>
          </ac:spMkLst>
        </pc:spChg>
        <pc:spChg chg="mod">
          <ac:chgData name="Christoph Csallner" userId="5eb0978299eb4661" providerId="LiveId" clId="{089F8FCE-6499-4766-82F7-8C1D9825EE69}" dt="2019-11-01T22:18:41.696" v="5715" actId="20577"/>
          <ac:spMkLst>
            <pc:docMk/>
            <pc:sldMk cId="407722305" sldId="328"/>
            <ac:spMk id="156" creationId="{00000000-0000-0000-0000-000000000000}"/>
          </ac:spMkLst>
        </pc:spChg>
        <pc:spChg chg="mod">
          <ac:chgData name="Christoph Csallner" userId="5eb0978299eb4661" providerId="LiveId" clId="{089F8FCE-6499-4766-82F7-8C1D9825EE69}" dt="2019-11-01T18:55:39.675" v="4658" actId="208"/>
          <ac:spMkLst>
            <pc:docMk/>
            <pc:sldMk cId="407722305" sldId="328"/>
            <ac:spMk id="157" creationId="{00000000-0000-0000-0000-000000000000}"/>
          </ac:spMkLst>
        </pc:spChg>
        <pc:spChg chg="mod">
          <ac:chgData name="Christoph Csallner" userId="5eb0978299eb4661" providerId="LiveId" clId="{089F8FCE-6499-4766-82F7-8C1D9825EE69}" dt="2019-11-01T18:41:12.910" v="4508" actId="1076"/>
          <ac:spMkLst>
            <pc:docMk/>
            <pc:sldMk cId="407722305" sldId="328"/>
            <ac:spMk id="158" creationId="{00000000-0000-0000-0000-000000000000}"/>
          </ac:spMkLst>
        </pc:spChg>
        <pc:spChg chg="del mod">
          <ac:chgData name="Christoph Csallner" userId="5eb0978299eb4661" providerId="LiveId" clId="{089F8FCE-6499-4766-82F7-8C1D9825EE69}" dt="2019-11-01T18:36:00.437" v="4476" actId="478"/>
          <ac:spMkLst>
            <pc:docMk/>
            <pc:sldMk cId="407722305" sldId="328"/>
            <ac:spMk id="159" creationId="{00000000-0000-0000-0000-000000000000}"/>
          </ac:spMkLst>
        </pc:spChg>
        <pc:spChg chg="mod">
          <ac:chgData name="Christoph Csallner" userId="5eb0978299eb4661" providerId="LiveId" clId="{089F8FCE-6499-4766-82F7-8C1D9825EE69}" dt="2019-11-01T18:41:12.910" v="4508" actId="1076"/>
          <ac:spMkLst>
            <pc:docMk/>
            <pc:sldMk cId="407722305" sldId="328"/>
            <ac:spMk id="160" creationId="{00000000-0000-0000-0000-000000000000}"/>
          </ac:spMkLst>
        </pc:spChg>
        <pc:spChg chg="mod">
          <ac:chgData name="Christoph Csallner" userId="5eb0978299eb4661" providerId="LiveId" clId="{089F8FCE-6499-4766-82F7-8C1D9825EE69}" dt="2019-11-01T18:54:25.527" v="4657" actId="207"/>
          <ac:spMkLst>
            <pc:docMk/>
            <pc:sldMk cId="407722305" sldId="328"/>
            <ac:spMk id="161" creationId="{00000000-0000-0000-0000-000000000000}"/>
          </ac:spMkLst>
        </pc:spChg>
        <pc:spChg chg="del mod">
          <ac:chgData name="Christoph Csallner" userId="5eb0978299eb4661" providerId="LiveId" clId="{089F8FCE-6499-4766-82F7-8C1D9825EE69}" dt="2019-11-01T18:42:16.623" v="4512" actId="478"/>
          <ac:spMkLst>
            <pc:docMk/>
            <pc:sldMk cId="407722305" sldId="328"/>
            <ac:spMk id="165" creationId="{00000000-0000-0000-0000-000000000000}"/>
          </ac:spMkLst>
        </pc:spChg>
      </pc:sldChg>
      <pc:sldChg chg="modSp add del">
        <pc:chgData name="Christoph Csallner" userId="5eb0978299eb4661" providerId="LiveId" clId="{089F8FCE-6499-4766-82F7-8C1D9825EE69}" dt="2019-10-25T20:05:07.259" v="3874" actId="2696"/>
        <pc:sldMkLst>
          <pc:docMk/>
          <pc:sldMk cId="395987249" sldId="335"/>
        </pc:sldMkLst>
        <pc:spChg chg="mod">
          <ac:chgData name="Christoph Csallner" userId="5eb0978299eb4661" providerId="LiveId" clId="{089F8FCE-6499-4766-82F7-8C1D9825EE69}" dt="2019-10-25T19:55:24.004" v="3829" actId="313"/>
          <ac:spMkLst>
            <pc:docMk/>
            <pc:sldMk cId="395987249" sldId="335"/>
            <ac:spMk id="12" creationId="{00000000-0000-0000-0000-000000000000}"/>
          </ac:spMkLst>
        </pc:spChg>
      </pc:sldChg>
      <pc:sldChg chg="add del">
        <pc:chgData name="Christoph Csallner" userId="5eb0978299eb4661" providerId="LiveId" clId="{089F8FCE-6499-4766-82F7-8C1D9825EE69}" dt="2019-10-25T19:54:37.926" v="3814" actId="2696"/>
        <pc:sldMkLst>
          <pc:docMk/>
          <pc:sldMk cId="563740116" sldId="339"/>
        </pc:sldMkLst>
      </pc:sldChg>
      <pc:sldChg chg="add del">
        <pc:chgData name="Christoph Csallner" userId="5eb0978299eb4661" providerId="LiveId" clId="{089F8FCE-6499-4766-82F7-8C1D9825EE69}" dt="2019-10-25T20:04:56.331" v="3873" actId="2696"/>
        <pc:sldMkLst>
          <pc:docMk/>
          <pc:sldMk cId="4101035980" sldId="340"/>
        </pc:sldMkLst>
      </pc:sldChg>
      <pc:sldChg chg="addSp delSp modSp add">
        <pc:chgData name="Christoph Csallner" userId="5eb0978299eb4661" providerId="LiveId" clId="{089F8FCE-6499-4766-82F7-8C1D9825EE69}" dt="2019-11-01T22:38:22.773" v="5890" actId="1076"/>
        <pc:sldMkLst>
          <pc:docMk/>
          <pc:sldMk cId="3739094262" sldId="344"/>
        </pc:sldMkLst>
        <pc:spChg chg="add del mod">
          <ac:chgData name="Christoph Csallner" userId="5eb0978299eb4661" providerId="LiveId" clId="{089F8FCE-6499-4766-82F7-8C1D9825EE69}" dt="2019-11-01T22:38:18.071" v="5889"/>
          <ac:spMkLst>
            <pc:docMk/>
            <pc:sldMk cId="3739094262" sldId="344"/>
            <ac:spMk id="3" creationId="{8FE19D40-9BD0-4A8E-839B-DA89ED58C4B6}"/>
          </ac:spMkLst>
        </pc:spChg>
        <pc:spChg chg="add del mod">
          <ac:chgData name="Christoph Csallner" userId="5eb0978299eb4661" providerId="LiveId" clId="{089F8FCE-6499-4766-82F7-8C1D9825EE69}" dt="2019-11-01T22:38:18.071" v="5889"/>
          <ac:spMkLst>
            <pc:docMk/>
            <pc:sldMk cId="3739094262" sldId="344"/>
            <ac:spMk id="4" creationId="{3803B350-6C41-46DC-82D0-9B2442FA26F6}"/>
          </ac:spMkLst>
        </pc:spChg>
        <pc:spChg chg="mod">
          <ac:chgData name="Christoph Csallner" userId="5eb0978299eb4661" providerId="LiveId" clId="{089F8FCE-6499-4766-82F7-8C1D9825EE69}" dt="2019-11-01T22:38:22.773" v="5890" actId="1076"/>
          <ac:spMkLst>
            <pc:docMk/>
            <pc:sldMk cId="3739094262" sldId="344"/>
            <ac:spMk id="305" creationId="{00000000-0000-0000-0000-000000000000}"/>
          </ac:spMkLst>
        </pc:spChg>
      </pc:sldChg>
      <pc:sldChg chg="add del">
        <pc:chgData name="Christoph Csallner" userId="5eb0978299eb4661" providerId="LiveId" clId="{089F8FCE-6499-4766-82F7-8C1D9825EE69}" dt="2019-10-25T20:04:56.331" v="3872" actId="2696"/>
        <pc:sldMkLst>
          <pc:docMk/>
          <pc:sldMk cId="3036248591" sldId="347"/>
        </pc:sldMkLst>
      </pc:sldChg>
      <pc:sldChg chg="addSp delSp modSp add del ord">
        <pc:chgData name="Christoph Csallner" userId="5eb0978299eb4661" providerId="LiveId" clId="{089F8FCE-6499-4766-82F7-8C1D9825EE69}" dt="2019-11-03T03:56:51.109" v="6532" actId="2696"/>
        <pc:sldMkLst>
          <pc:docMk/>
          <pc:sldMk cId="1404120370" sldId="349"/>
        </pc:sldMkLst>
        <pc:spChg chg="add del mod">
          <ac:chgData name="Christoph Csallner" userId="5eb0978299eb4661" providerId="LiveId" clId="{089F8FCE-6499-4766-82F7-8C1D9825EE69}" dt="2019-11-01T22:39:32.380" v="5901"/>
          <ac:spMkLst>
            <pc:docMk/>
            <pc:sldMk cId="1404120370" sldId="349"/>
            <ac:spMk id="3" creationId="{BD2F0A6D-8AB2-407D-B44F-3EBB866F7EC7}"/>
          </ac:spMkLst>
        </pc:spChg>
        <pc:spChg chg="add del mod">
          <ac:chgData name="Christoph Csallner" userId="5eb0978299eb4661" providerId="LiveId" clId="{089F8FCE-6499-4766-82F7-8C1D9825EE69}" dt="2019-11-01T22:39:32.380" v="5901"/>
          <ac:spMkLst>
            <pc:docMk/>
            <pc:sldMk cId="1404120370" sldId="349"/>
            <ac:spMk id="4" creationId="{48658C22-8886-4DF1-B134-81DFE5E0F538}"/>
          </ac:spMkLst>
        </pc:spChg>
      </pc:sldChg>
      <pc:sldChg chg="add del">
        <pc:chgData name="Christoph Csallner" userId="5eb0978299eb4661" providerId="LiveId" clId="{089F8FCE-6499-4766-82F7-8C1D9825EE69}" dt="2019-11-03T04:04:35.291" v="6570" actId="2696"/>
        <pc:sldMkLst>
          <pc:docMk/>
          <pc:sldMk cId="1743448166" sldId="358"/>
        </pc:sldMkLst>
      </pc:sldChg>
      <pc:sldChg chg="del">
        <pc:chgData name="Christoph Csallner" userId="5eb0978299eb4661" providerId="LiveId" clId="{089F8FCE-6499-4766-82F7-8C1D9825EE69}" dt="2019-10-25T19:17:50.994" v="3505" actId="2696"/>
        <pc:sldMkLst>
          <pc:docMk/>
          <pc:sldMk cId="654784516" sldId="363"/>
        </pc:sldMkLst>
      </pc:sldChg>
      <pc:sldChg chg="del">
        <pc:chgData name="Christoph Csallner" userId="5eb0978299eb4661" providerId="LiveId" clId="{089F8FCE-6499-4766-82F7-8C1D9825EE69}" dt="2019-10-25T19:16:21.278" v="3498" actId="2696"/>
        <pc:sldMkLst>
          <pc:docMk/>
          <pc:sldMk cId="1959360966" sldId="369"/>
        </pc:sldMkLst>
      </pc:sldChg>
      <pc:sldChg chg="add del">
        <pc:chgData name="Christoph Csallner" userId="5eb0978299eb4661" providerId="LiveId" clId="{089F8FCE-6499-4766-82F7-8C1D9825EE69}" dt="2019-11-02T16:52:14.920" v="6249"/>
        <pc:sldMkLst>
          <pc:docMk/>
          <pc:sldMk cId="816883619" sldId="370"/>
        </pc:sldMkLst>
      </pc:sldChg>
      <pc:sldChg chg="del">
        <pc:chgData name="Christoph Csallner" userId="5eb0978299eb4661" providerId="LiveId" clId="{089F8FCE-6499-4766-82F7-8C1D9825EE69}" dt="2019-10-25T19:16:42.905" v="3500" actId="2696"/>
        <pc:sldMkLst>
          <pc:docMk/>
          <pc:sldMk cId="2063855536" sldId="371"/>
        </pc:sldMkLst>
      </pc:sldChg>
      <pc:sldChg chg="del">
        <pc:chgData name="Christoph Csallner" userId="5eb0978299eb4661" providerId="LiveId" clId="{089F8FCE-6499-4766-82F7-8C1D9825EE69}" dt="2019-10-02T12:48:05.059" v="1268" actId="2696"/>
        <pc:sldMkLst>
          <pc:docMk/>
          <pc:sldMk cId="638873551" sldId="372"/>
        </pc:sldMkLst>
      </pc:sldChg>
      <pc:sldChg chg="del">
        <pc:chgData name="Christoph Csallner" userId="5eb0978299eb4661" providerId="LiveId" clId="{089F8FCE-6499-4766-82F7-8C1D9825EE69}" dt="2019-10-02T12:48:05.122" v="1271" actId="2696"/>
        <pc:sldMkLst>
          <pc:docMk/>
          <pc:sldMk cId="2917680372" sldId="373"/>
        </pc:sldMkLst>
      </pc:sldChg>
      <pc:sldChg chg="del">
        <pc:chgData name="Christoph Csallner" userId="5eb0978299eb4661" providerId="LiveId" clId="{089F8FCE-6499-4766-82F7-8C1D9825EE69}" dt="2019-10-02T12:48:05.075" v="1270" actId="2696"/>
        <pc:sldMkLst>
          <pc:docMk/>
          <pc:sldMk cId="3083609946" sldId="374"/>
        </pc:sldMkLst>
      </pc:sldChg>
      <pc:sldChg chg="del">
        <pc:chgData name="Christoph Csallner" userId="5eb0978299eb4661" providerId="LiveId" clId="{089F8FCE-6499-4766-82F7-8C1D9825EE69}" dt="2019-10-25T19:16:19.057" v="3497" actId="2696"/>
        <pc:sldMkLst>
          <pc:docMk/>
          <pc:sldMk cId="3495391366" sldId="379"/>
        </pc:sldMkLst>
      </pc:sldChg>
      <pc:sldChg chg="addSp delSp modSp add del ord modAnim modNotesTx">
        <pc:chgData name="Christoph Csallner" userId="5eb0978299eb4661" providerId="LiveId" clId="{089F8FCE-6499-4766-82F7-8C1D9825EE69}" dt="2019-11-05T22:45:20.482" v="9440" actId="113"/>
        <pc:sldMkLst>
          <pc:docMk/>
          <pc:sldMk cId="3848240052" sldId="380"/>
        </pc:sldMkLst>
        <pc:spChg chg="add del mod">
          <ac:chgData name="Christoph Csallner" userId="5eb0978299eb4661" providerId="LiveId" clId="{089F8FCE-6499-4766-82F7-8C1D9825EE69}" dt="2019-11-01T22:40:39.801" v="5910"/>
          <ac:spMkLst>
            <pc:docMk/>
            <pc:sldMk cId="3848240052" sldId="380"/>
            <ac:spMk id="3" creationId="{8A8B7D5B-3424-4AED-9F49-60C53988D1AD}"/>
          </ac:spMkLst>
        </pc:spChg>
        <pc:spChg chg="add del mod">
          <ac:chgData name="Christoph Csallner" userId="5eb0978299eb4661" providerId="LiveId" clId="{089F8FCE-6499-4766-82F7-8C1D9825EE69}" dt="2019-11-01T22:40:39.801" v="5910"/>
          <ac:spMkLst>
            <pc:docMk/>
            <pc:sldMk cId="3848240052" sldId="380"/>
            <ac:spMk id="4" creationId="{BFF0C776-4C64-41EC-92FA-DA378D8820FF}"/>
          </ac:spMkLst>
        </pc:spChg>
        <pc:spChg chg="add del mod">
          <ac:chgData name="Christoph Csallner" userId="5eb0978299eb4661" providerId="LiveId" clId="{089F8FCE-6499-4766-82F7-8C1D9825EE69}" dt="2019-11-01T22:40:39.801" v="5910"/>
          <ac:spMkLst>
            <pc:docMk/>
            <pc:sldMk cId="3848240052" sldId="380"/>
            <ac:spMk id="5" creationId="{175F7D3A-B6C3-4B53-85CE-5545B5094E94}"/>
          </ac:spMkLst>
        </pc:spChg>
        <pc:spChg chg="mod">
          <ac:chgData name="Christoph Csallner" userId="5eb0978299eb4661" providerId="LiveId" clId="{089F8FCE-6499-4766-82F7-8C1D9825EE69}" dt="2019-11-05T22:45:20.482" v="9440" actId="113"/>
          <ac:spMkLst>
            <pc:docMk/>
            <pc:sldMk cId="3848240052" sldId="380"/>
            <ac:spMk id="6" creationId="{92D6B4F1-2B1A-443D-A04D-786D891406CD}"/>
          </ac:spMkLst>
        </pc:spChg>
        <pc:spChg chg="mod">
          <ac:chgData name="Christoph Csallner" userId="5eb0978299eb4661" providerId="LiveId" clId="{089F8FCE-6499-4766-82F7-8C1D9825EE69}" dt="2019-11-05T22:08:23.276" v="8379" actId="6549"/>
          <ac:spMkLst>
            <pc:docMk/>
            <pc:sldMk cId="3848240052" sldId="380"/>
            <ac:spMk id="352" creationId="{00000000-0000-0000-0000-000000000000}"/>
          </ac:spMkLst>
        </pc:spChg>
        <pc:spChg chg="del">
          <ac:chgData name="Christoph Csallner" userId="5eb0978299eb4661" providerId="LiveId" clId="{089F8FCE-6499-4766-82F7-8C1D9825EE69}" dt="2019-11-02T16:46:15.189" v="6226" actId="478"/>
          <ac:spMkLst>
            <pc:docMk/>
            <pc:sldMk cId="3848240052" sldId="380"/>
            <ac:spMk id="353" creationId="{00000000-0000-0000-0000-000000000000}"/>
          </ac:spMkLst>
        </pc:spChg>
      </pc:sldChg>
      <pc:sldChg chg="del">
        <pc:chgData name="Christoph Csallner" userId="5eb0978299eb4661" providerId="LiveId" clId="{089F8FCE-6499-4766-82F7-8C1D9825EE69}" dt="2019-10-02T12:48:05.128" v="1275" actId="2696"/>
        <pc:sldMkLst>
          <pc:docMk/>
          <pc:sldMk cId="3541386077" sldId="381"/>
        </pc:sldMkLst>
      </pc:sldChg>
      <pc:sldChg chg="del">
        <pc:chgData name="Christoph Csallner" userId="5eb0978299eb4661" providerId="LiveId" clId="{089F8FCE-6499-4766-82F7-8C1D9825EE69}" dt="2019-10-02T12:48:05.144" v="1276" actId="2696"/>
        <pc:sldMkLst>
          <pc:docMk/>
          <pc:sldMk cId="2220295382" sldId="382"/>
        </pc:sldMkLst>
      </pc:sldChg>
      <pc:sldChg chg="del">
        <pc:chgData name="Christoph Csallner" userId="5eb0978299eb4661" providerId="LiveId" clId="{089F8FCE-6499-4766-82F7-8C1D9825EE69}" dt="2019-10-25T19:20:19.419" v="3517" actId="2696"/>
        <pc:sldMkLst>
          <pc:docMk/>
          <pc:sldMk cId="3266575323" sldId="383"/>
        </pc:sldMkLst>
      </pc:sldChg>
      <pc:sldChg chg="del">
        <pc:chgData name="Christoph Csallner" userId="5eb0978299eb4661" providerId="LiveId" clId="{089F8FCE-6499-4766-82F7-8C1D9825EE69}" dt="2019-10-02T12:48:05.075" v="1269" actId="2696"/>
        <pc:sldMkLst>
          <pc:docMk/>
          <pc:sldMk cId="4020596774" sldId="385"/>
        </pc:sldMkLst>
      </pc:sldChg>
      <pc:sldChg chg="addSp delSp modSp add del">
        <pc:chgData name="Christoph Csallner" userId="5eb0978299eb4661" providerId="LiveId" clId="{089F8FCE-6499-4766-82F7-8C1D9825EE69}" dt="2019-11-06T04:56:11.408" v="11552" actId="14100"/>
        <pc:sldMkLst>
          <pc:docMk/>
          <pc:sldMk cId="4135718071" sldId="386"/>
        </pc:sldMkLst>
        <pc:spChg chg="add del mod">
          <ac:chgData name="Christoph Csallner" userId="5eb0978299eb4661" providerId="LiveId" clId="{089F8FCE-6499-4766-82F7-8C1D9825EE69}" dt="2019-11-01T22:42:50.579" v="5922"/>
          <ac:spMkLst>
            <pc:docMk/>
            <pc:sldMk cId="4135718071" sldId="386"/>
            <ac:spMk id="3" creationId="{45E2A5EF-CC3C-4F51-A432-BAF333D821E8}"/>
          </ac:spMkLst>
        </pc:spChg>
        <pc:spChg chg="add del">
          <ac:chgData name="Christoph Csallner" userId="5eb0978299eb4661" providerId="LiveId" clId="{089F8FCE-6499-4766-82F7-8C1D9825EE69}" dt="2019-11-06T04:55:42.675" v="11542"/>
          <ac:spMkLst>
            <pc:docMk/>
            <pc:sldMk cId="4135718071" sldId="386"/>
            <ac:spMk id="3" creationId="{798609B3-5C1E-4761-BE94-925FB12C7326}"/>
          </ac:spMkLst>
        </pc:spChg>
        <pc:spChg chg="add del mod">
          <ac:chgData name="Christoph Csallner" userId="5eb0978299eb4661" providerId="LiveId" clId="{089F8FCE-6499-4766-82F7-8C1D9825EE69}" dt="2019-11-01T22:42:50.579" v="5922"/>
          <ac:spMkLst>
            <pc:docMk/>
            <pc:sldMk cId="4135718071" sldId="386"/>
            <ac:spMk id="5" creationId="{1F0E07E2-7D77-497B-989A-6168C9359524}"/>
          </ac:spMkLst>
        </pc:spChg>
        <pc:spChg chg="add del">
          <ac:chgData name="Christoph Csallner" userId="5eb0978299eb4661" providerId="LiveId" clId="{089F8FCE-6499-4766-82F7-8C1D9825EE69}" dt="2019-11-06T04:55:46.904" v="11544"/>
          <ac:spMkLst>
            <pc:docMk/>
            <pc:sldMk cId="4135718071" sldId="386"/>
            <ac:spMk id="5" creationId="{89908C30-C05E-45A7-B9C4-188371A836F0}"/>
          </ac:spMkLst>
        </pc:spChg>
        <pc:spChg chg="add mod">
          <ac:chgData name="Christoph Csallner" userId="5eb0978299eb4661" providerId="LiveId" clId="{089F8FCE-6499-4766-82F7-8C1D9825EE69}" dt="2019-11-06T04:56:11.408" v="11552" actId="14100"/>
          <ac:spMkLst>
            <pc:docMk/>
            <pc:sldMk cId="4135718071" sldId="386"/>
            <ac:spMk id="9" creationId="{60B1B235-0225-4B80-A83B-5A1E199A2E53}"/>
          </ac:spMkLst>
        </pc:spChg>
        <pc:spChg chg="del mod">
          <ac:chgData name="Christoph Csallner" userId="5eb0978299eb4661" providerId="LiveId" clId="{089F8FCE-6499-4766-82F7-8C1D9825EE69}" dt="2019-11-06T04:56:01.961" v="11549" actId="478"/>
          <ac:spMkLst>
            <pc:docMk/>
            <pc:sldMk cId="4135718071" sldId="386"/>
            <ac:spMk id="10" creationId="{7D7E3DE3-CA55-49B2-9EA4-5825600E9926}"/>
          </ac:spMkLst>
        </pc:spChg>
        <pc:spChg chg="mod">
          <ac:chgData name="Christoph Csallner" userId="5eb0978299eb4661" providerId="LiveId" clId="{089F8FCE-6499-4766-82F7-8C1D9825EE69}" dt="2019-11-06T04:54:00.916" v="11525" actId="20577"/>
          <ac:spMkLst>
            <pc:docMk/>
            <pc:sldMk cId="4135718071" sldId="386"/>
            <ac:spMk id="352" creationId="{00000000-0000-0000-0000-000000000000}"/>
          </ac:spMkLst>
        </pc:spChg>
        <pc:spChg chg="del">
          <ac:chgData name="Christoph Csallner" userId="5eb0978299eb4661" providerId="LiveId" clId="{089F8FCE-6499-4766-82F7-8C1D9825EE69}" dt="2019-11-06T03:14:18.592" v="10112" actId="478"/>
          <ac:spMkLst>
            <pc:docMk/>
            <pc:sldMk cId="4135718071" sldId="386"/>
            <ac:spMk id="353" creationId="{00000000-0000-0000-0000-000000000000}"/>
          </ac:spMkLst>
        </pc:spChg>
      </pc:sldChg>
      <pc:sldChg chg="addSp delSp modSp add del">
        <pc:chgData name="Christoph Csallner" userId="5eb0978299eb4661" providerId="LiveId" clId="{089F8FCE-6499-4766-82F7-8C1D9825EE69}" dt="2019-11-06T04:55:22.339" v="11538" actId="1076"/>
        <pc:sldMkLst>
          <pc:docMk/>
          <pc:sldMk cId="4227495237" sldId="387"/>
        </pc:sldMkLst>
        <pc:spChg chg="add del mod">
          <ac:chgData name="Christoph Csallner" userId="5eb0978299eb4661" providerId="LiveId" clId="{089F8FCE-6499-4766-82F7-8C1D9825EE69}" dt="2019-11-01T22:42:42.051" v="5921"/>
          <ac:spMkLst>
            <pc:docMk/>
            <pc:sldMk cId="4227495237" sldId="387"/>
            <ac:spMk id="7" creationId="{DEBBEC19-CB28-4007-AF67-C11A761FBD25}"/>
          </ac:spMkLst>
        </pc:spChg>
        <pc:spChg chg="add del mod">
          <ac:chgData name="Christoph Csallner" userId="5eb0978299eb4661" providerId="LiveId" clId="{089F8FCE-6499-4766-82F7-8C1D9825EE69}" dt="2019-11-01T22:42:42.051" v="5921"/>
          <ac:spMkLst>
            <pc:docMk/>
            <pc:sldMk cId="4227495237" sldId="387"/>
            <ac:spMk id="8" creationId="{F013531B-E1BF-4373-9AF3-F22C8CA3D3AD}"/>
          </ac:spMkLst>
        </pc:spChg>
        <pc:spChg chg="del mod">
          <ac:chgData name="Christoph Csallner" userId="5eb0978299eb4661" providerId="LiveId" clId="{089F8FCE-6499-4766-82F7-8C1D9825EE69}" dt="2019-11-06T04:54:51.620" v="11532" actId="478"/>
          <ac:spMkLst>
            <pc:docMk/>
            <pc:sldMk cId="4227495237" sldId="387"/>
            <ac:spMk id="9" creationId="{4208E070-14A2-43C5-B4B6-E4F023ECE6FD}"/>
          </ac:spMkLst>
        </pc:spChg>
        <pc:spChg chg="add mod">
          <ac:chgData name="Christoph Csallner" userId="5eb0978299eb4661" providerId="LiveId" clId="{089F8FCE-6499-4766-82F7-8C1D9825EE69}" dt="2019-11-06T04:55:22.339" v="11538" actId="1076"/>
          <ac:spMkLst>
            <pc:docMk/>
            <pc:sldMk cId="4227495237" sldId="387"/>
            <ac:spMk id="12" creationId="{BFA5BF62-0DD4-48A2-8AE6-1DE5E97B3635}"/>
          </ac:spMkLst>
        </pc:spChg>
        <pc:spChg chg="mod">
          <ac:chgData name="Christoph Csallner" userId="5eb0978299eb4661" providerId="LiveId" clId="{089F8FCE-6499-4766-82F7-8C1D9825EE69}" dt="2019-11-06T04:53:51.977" v="11516" actId="20577"/>
          <ac:spMkLst>
            <pc:docMk/>
            <pc:sldMk cId="4227495237" sldId="387"/>
            <ac:spMk id="352" creationId="{00000000-0000-0000-0000-000000000000}"/>
          </ac:spMkLst>
        </pc:spChg>
        <pc:grpChg chg="mod">
          <ac:chgData name="Christoph Csallner" userId="5eb0978299eb4661" providerId="LiveId" clId="{089F8FCE-6499-4766-82F7-8C1D9825EE69}" dt="2019-11-01T22:42:33.763" v="5920" actId="1076"/>
          <ac:grpSpMkLst>
            <pc:docMk/>
            <pc:sldMk cId="4227495237" sldId="387"/>
            <ac:grpSpMk id="5" creationId="{E365AE92-57F6-4513-BFD6-D69CF222A814}"/>
          </ac:grpSpMkLst>
        </pc:grpChg>
      </pc:sldChg>
      <pc:sldChg chg="addSp delSp modSp add del ord modAnim">
        <pc:chgData name="Christoph Csallner" userId="5eb0978299eb4661" providerId="LiveId" clId="{089F8FCE-6499-4766-82F7-8C1D9825EE69}" dt="2019-11-05T20:43:36.361" v="7753"/>
        <pc:sldMkLst>
          <pc:docMk/>
          <pc:sldMk cId="4128707951" sldId="390"/>
        </pc:sldMkLst>
        <pc:spChg chg="add del mod">
          <ac:chgData name="Christoph Csallner" userId="5eb0978299eb4661" providerId="LiveId" clId="{089F8FCE-6499-4766-82F7-8C1D9825EE69}" dt="2019-11-05T20:42:33.217" v="7730"/>
          <ac:spMkLst>
            <pc:docMk/>
            <pc:sldMk cId="4128707951" sldId="390"/>
            <ac:spMk id="3" creationId="{0EAC9F11-2CAD-47DA-9B87-990CF25801A7}"/>
          </ac:spMkLst>
        </pc:spChg>
        <pc:spChg chg="add del mod">
          <ac:chgData name="Christoph Csallner" userId="5eb0978299eb4661" providerId="LiveId" clId="{089F8FCE-6499-4766-82F7-8C1D9825EE69}" dt="2019-11-01T22:41:59.233" v="5915"/>
          <ac:spMkLst>
            <pc:docMk/>
            <pc:sldMk cId="4128707951" sldId="390"/>
            <ac:spMk id="3" creationId="{F6A64962-92F9-4CC4-AA9B-12561AB90DBA}"/>
          </ac:spMkLst>
        </pc:spChg>
        <pc:spChg chg="add del mod">
          <ac:chgData name="Christoph Csallner" userId="5eb0978299eb4661" providerId="LiveId" clId="{089F8FCE-6499-4766-82F7-8C1D9825EE69}" dt="2019-11-01T22:41:59.233" v="5915"/>
          <ac:spMkLst>
            <pc:docMk/>
            <pc:sldMk cId="4128707951" sldId="390"/>
            <ac:spMk id="4" creationId="{1C2D678F-CF67-4AC7-92CC-CF9939A47B6D}"/>
          </ac:spMkLst>
        </pc:spChg>
        <pc:spChg chg="add del mod">
          <ac:chgData name="Christoph Csallner" userId="5eb0978299eb4661" providerId="LiveId" clId="{089F8FCE-6499-4766-82F7-8C1D9825EE69}" dt="2019-11-05T20:42:33.217" v="7730"/>
          <ac:spMkLst>
            <pc:docMk/>
            <pc:sldMk cId="4128707951" sldId="390"/>
            <ac:spMk id="4" creationId="{2F6FBC26-D414-4B89-836D-649E795AF498}"/>
          </ac:spMkLst>
        </pc:spChg>
        <pc:spChg chg="add del mod">
          <ac:chgData name="Christoph Csallner" userId="5eb0978299eb4661" providerId="LiveId" clId="{089F8FCE-6499-4766-82F7-8C1D9825EE69}" dt="2019-11-01T22:41:59.233" v="5915"/>
          <ac:spMkLst>
            <pc:docMk/>
            <pc:sldMk cId="4128707951" sldId="390"/>
            <ac:spMk id="5" creationId="{0B5DE430-736B-4FEB-9CDB-9ED79BE3DB41}"/>
          </ac:spMkLst>
        </pc:spChg>
        <pc:spChg chg="add del mod">
          <ac:chgData name="Christoph Csallner" userId="5eb0978299eb4661" providerId="LiveId" clId="{089F8FCE-6499-4766-82F7-8C1D9825EE69}" dt="2019-11-05T20:42:33.217" v="7730"/>
          <ac:spMkLst>
            <pc:docMk/>
            <pc:sldMk cId="4128707951" sldId="390"/>
            <ac:spMk id="5" creationId="{7DC66931-FD92-45E8-B5BB-08F649329D16}"/>
          </ac:spMkLst>
        </pc:spChg>
        <pc:spChg chg="mod">
          <ac:chgData name="Christoph Csallner" userId="5eb0978299eb4661" providerId="LiveId" clId="{089F8FCE-6499-4766-82F7-8C1D9825EE69}" dt="2019-11-05T20:43:03.104" v="7746" actId="6549"/>
          <ac:spMkLst>
            <pc:docMk/>
            <pc:sldMk cId="4128707951" sldId="390"/>
            <ac:spMk id="6" creationId="{92D6B4F1-2B1A-443D-A04D-786D891406CD}"/>
          </ac:spMkLst>
        </pc:spChg>
        <pc:spChg chg="del">
          <ac:chgData name="Christoph Csallner" userId="5eb0978299eb4661" providerId="LiveId" clId="{089F8FCE-6499-4766-82F7-8C1D9825EE69}" dt="2019-11-01T22:42:04.398" v="5917" actId="478"/>
          <ac:spMkLst>
            <pc:docMk/>
            <pc:sldMk cId="4128707951" sldId="390"/>
            <ac:spMk id="353" creationId="{00000000-0000-0000-0000-000000000000}"/>
          </ac:spMkLst>
        </pc:spChg>
      </pc:sldChg>
      <pc:sldChg chg="addSp delSp modSp add del">
        <pc:chgData name="Christoph Csallner" userId="5eb0978299eb4661" providerId="LiveId" clId="{089F8FCE-6499-4766-82F7-8C1D9825EE69}" dt="2019-11-06T04:26:34.646" v="10911" actId="15"/>
        <pc:sldMkLst>
          <pc:docMk/>
          <pc:sldMk cId="4124179114" sldId="391"/>
        </pc:sldMkLst>
        <pc:spChg chg="add del mod">
          <ac:chgData name="Christoph Csallner" userId="5eb0978299eb4661" providerId="LiveId" clId="{089F8FCE-6499-4766-82F7-8C1D9825EE69}" dt="2019-11-01T22:43:19.708" v="5930"/>
          <ac:spMkLst>
            <pc:docMk/>
            <pc:sldMk cId="4124179114" sldId="391"/>
            <ac:spMk id="3" creationId="{E0B3A7CF-37D8-4453-B085-7D856D11D9C8}"/>
          </ac:spMkLst>
        </pc:spChg>
        <pc:spChg chg="add del mod">
          <ac:chgData name="Christoph Csallner" userId="5eb0978299eb4661" providerId="LiveId" clId="{089F8FCE-6499-4766-82F7-8C1D9825EE69}" dt="2019-11-01T22:43:19.708" v="5930"/>
          <ac:spMkLst>
            <pc:docMk/>
            <pc:sldMk cId="4124179114" sldId="391"/>
            <ac:spMk id="4" creationId="{431A606C-1A5F-41B7-83E0-28576C018815}"/>
          </ac:spMkLst>
        </pc:spChg>
        <pc:spChg chg="add del mod">
          <ac:chgData name="Christoph Csallner" userId="5eb0978299eb4661" providerId="LiveId" clId="{089F8FCE-6499-4766-82F7-8C1D9825EE69}" dt="2019-11-01T22:43:19.708" v="5930"/>
          <ac:spMkLst>
            <pc:docMk/>
            <pc:sldMk cId="4124179114" sldId="391"/>
            <ac:spMk id="5" creationId="{8E3CD651-4726-4F06-837F-EE20A2024D1E}"/>
          </ac:spMkLst>
        </pc:spChg>
        <pc:spChg chg="del">
          <ac:chgData name="Christoph Csallner" userId="5eb0978299eb4661" providerId="LiveId" clId="{089F8FCE-6499-4766-82F7-8C1D9825EE69}" dt="2019-11-01T22:43:22.696" v="5932" actId="478"/>
          <ac:spMkLst>
            <pc:docMk/>
            <pc:sldMk cId="4124179114" sldId="391"/>
            <ac:spMk id="353" creationId="{00000000-0000-0000-0000-000000000000}"/>
          </ac:spMkLst>
        </pc:spChg>
        <pc:spChg chg="mod">
          <ac:chgData name="Christoph Csallner" userId="5eb0978299eb4661" providerId="LiveId" clId="{089F8FCE-6499-4766-82F7-8C1D9825EE69}" dt="2019-11-06T04:26:34.646" v="10911" actId="15"/>
          <ac:spMkLst>
            <pc:docMk/>
            <pc:sldMk cId="4124179114" sldId="391"/>
            <ac:spMk id="354" creationId="{00000000-0000-0000-0000-000000000000}"/>
          </ac:spMkLst>
        </pc:spChg>
      </pc:sldChg>
      <pc:sldChg chg="del ord">
        <pc:chgData name="Christoph Csallner" userId="5eb0978299eb4661" providerId="LiveId" clId="{089F8FCE-6499-4766-82F7-8C1D9825EE69}" dt="2019-10-11T14:31:47.071" v="3308" actId="2696"/>
        <pc:sldMkLst>
          <pc:docMk/>
          <pc:sldMk cId="109966439" sldId="392"/>
        </pc:sldMkLst>
      </pc:sldChg>
      <pc:sldChg chg="del">
        <pc:chgData name="Christoph Csallner" userId="5eb0978299eb4661" providerId="LiveId" clId="{089F8FCE-6499-4766-82F7-8C1D9825EE69}" dt="2019-10-25T19:19:09.855" v="3508" actId="2696"/>
        <pc:sldMkLst>
          <pc:docMk/>
          <pc:sldMk cId="1920470996" sldId="394"/>
        </pc:sldMkLst>
      </pc:sldChg>
      <pc:sldChg chg="del">
        <pc:chgData name="Christoph Csallner" userId="5eb0978299eb4661" providerId="LiveId" clId="{089F8FCE-6499-4766-82F7-8C1D9825EE69}" dt="2019-10-25T19:19:03.576" v="3506" actId="2696"/>
        <pc:sldMkLst>
          <pc:docMk/>
          <pc:sldMk cId="1830926513" sldId="395"/>
        </pc:sldMkLst>
      </pc:sldChg>
      <pc:sldChg chg="del">
        <pc:chgData name="Christoph Csallner" userId="5eb0978299eb4661" providerId="LiveId" clId="{089F8FCE-6499-4766-82F7-8C1D9825EE69}" dt="2019-10-25T19:15:04.309" v="3494" actId="2696"/>
        <pc:sldMkLst>
          <pc:docMk/>
          <pc:sldMk cId="2202730287" sldId="396"/>
        </pc:sldMkLst>
      </pc:sldChg>
      <pc:sldChg chg="addSp modSp ord modAnim modNotesTx">
        <pc:chgData name="Christoph Csallner" userId="5eb0978299eb4661" providerId="LiveId" clId="{089F8FCE-6499-4766-82F7-8C1D9825EE69}" dt="2019-11-06T01:31:11.210" v="9515" actId="14100"/>
        <pc:sldMkLst>
          <pc:docMk/>
          <pc:sldMk cId="3486542823" sldId="398"/>
        </pc:sldMkLst>
        <pc:spChg chg="add mod">
          <ac:chgData name="Christoph Csallner" userId="5eb0978299eb4661" providerId="LiveId" clId="{089F8FCE-6499-4766-82F7-8C1D9825EE69}" dt="2019-11-06T01:31:11.210" v="9515" actId="14100"/>
          <ac:spMkLst>
            <pc:docMk/>
            <pc:sldMk cId="3486542823" sldId="398"/>
            <ac:spMk id="3" creationId="{04A416FC-C069-4BFE-8897-9BB12861E7CC}"/>
          </ac:spMkLst>
        </pc:spChg>
        <pc:spChg chg="add mod">
          <ac:chgData name="Christoph Csallner" userId="5eb0978299eb4661" providerId="LiveId" clId="{089F8FCE-6499-4766-82F7-8C1D9825EE69}" dt="2019-11-06T01:31:03.128" v="9514" actId="14100"/>
          <ac:spMkLst>
            <pc:docMk/>
            <pc:sldMk cId="3486542823" sldId="398"/>
            <ac:spMk id="8" creationId="{2E9CB132-22A3-4407-B7E6-3123649E52EE}"/>
          </ac:spMkLst>
        </pc:spChg>
        <pc:picChg chg="mod">
          <ac:chgData name="Christoph Csallner" userId="5eb0978299eb4661" providerId="LiveId" clId="{089F8FCE-6499-4766-82F7-8C1D9825EE69}" dt="2019-11-06T01:27:29.855" v="9449" actId="1076"/>
          <ac:picMkLst>
            <pc:docMk/>
            <pc:sldMk cId="3486542823" sldId="398"/>
            <ac:picMk id="10" creationId="{CA869AE1-327A-4A4D-8D70-9920131142A3}"/>
          </ac:picMkLst>
        </pc:picChg>
        <pc:picChg chg="mod">
          <ac:chgData name="Christoph Csallner" userId="5eb0978299eb4661" providerId="LiveId" clId="{089F8FCE-6499-4766-82F7-8C1D9825EE69}" dt="2019-11-06T01:27:29.855" v="9449" actId="1076"/>
          <ac:picMkLst>
            <pc:docMk/>
            <pc:sldMk cId="3486542823" sldId="398"/>
            <ac:picMk id="12" creationId="{D9D16727-C844-44EB-B4B7-F802D40F2E8D}"/>
          </ac:picMkLst>
        </pc:picChg>
        <pc:picChg chg="mod">
          <ac:chgData name="Christoph Csallner" userId="5eb0978299eb4661" providerId="LiveId" clId="{089F8FCE-6499-4766-82F7-8C1D9825EE69}" dt="2019-11-06T01:27:29.855" v="9449" actId="1076"/>
          <ac:picMkLst>
            <pc:docMk/>
            <pc:sldMk cId="3486542823" sldId="398"/>
            <ac:picMk id="14" creationId="{CC9AF092-A833-40FC-92CA-FF9DA049C24F}"/>
          </ac:picMkLst>
        </pc:picChg>
        <pc:picChg chg="mod">
          <ac:chgData name="Christoph Csallner" userId="5eb0978299eb4661" providerId="LiveId" clId="{089F8FCE-6499-4766-82F7-8C1D9825EE69}" dt="2019-11-06T01:27:29.855" v="9449" actId="1076"/>
          <ac:picMkLst>
            <pc:docMk/>
            <pc:sldMk cId="3486542823" sldId="398"/>
            <ac:picMk id="15" creationId="{DCE266C3-F3B5-4326-B9E4-04AF1C7DF9CE}"/>
          </ac:picMkLst>
        </pc:picChg>
      </pc:sldChg>
      <pc:sldChg chg="del">
        <pc:chgData name="Christoph Csallner" userId="5eb0978299eb4661" providerId="LiveId" clId="{089F8FCE-6499-4766-82F7-8C1D9825EE69}" dt="2019-10-02T12:48:05.043" v="1266" actId="2696"/>
        <pc:sldMkLst>
          <pc:docMk/>
          <pc:sldMk cId="3434303188" sldId="399"/>
        </pc:sldMkLst>
      </pc:sldChg>
      <pc:sldChg chg="del">
        <pc:chgData name="Christoph Csallner" userId="5eb0978299eb4661" providerId="LiveId" clId="{089F8FCE-6499-4766-82F7-8C1D9825EE69}" dt="2019-10-25T19:20:19.219" v="3509" actId="2696"/>
        <pc:sldMkLst>
          <pc:docMk/>
          <pc:sldMk cId="2089945624" sldId="401"/>
        </pc:sldMkLst>
      </pc:sldChg>
      <pc:sldChg chg="del">
        <pc:chgData name="Christoph Csallner" userId="5eb0978299eb4661" providerId="LiveId" clId="{089F8FCE-6499-4766-82F7-8C1D9825EE69}" dt="2019-10-25T19:20:19.435" v="3518" actId="2696"/>
        <pc:sldMkLst>
          <pc:docMk/>
          <pc:sldMk cId="2513426202" sldId="402"/>
        </pc:sldMkLst>
      </pc:sldChg>
      <pc:sldChg chg="del">
        <pc:chgData name="Christoph Csallner" userId="5eb0978299eb4661" providerId="LiveId" clId="{089F8FCE-6499-4766-82F7-8C1D9825EE69}" dt="2019-10-25T19:20:19.250" v="3510" actId="2696"/>
        <pc:sldMkLst>
          <pc:docMk/>
          <pc:sldMk cId="192358198" sldId="404"/>
        </pc:sldMkLst>
      </pc:sldChg>
      <pc:sldChg chg="del">
        <pc:chgData name="Christoph Csallner" userId="5eb0978299eb4661" providerId="LiveId" clId="{089F8FCE-6499-4766-82F7-8C1D9825EE69}" dt="2019-10-25T19:20:19.282" v="3512" actId="2696"/>
        <pc:sldMkLst>
          <pc:docMk/>
          <pc:sldMk cId="3771327994" sldId="406"/>
        </pc:sldMkLst>
      </pc:sldChg>
      <pc:sldChg chg="del">
        <pc:chgData name="Christoph Csallner" userId="5eb0978299eb4661" providerId="LiveId" clId="{089F8FCE-6499-4766-82F7-8C1D9825EE69}" dt="2019-10-25T19:20:19.267" v="3511" actId="2696"/>
        <pc:sldMkLst>
          <pc:docMk/>
          <pc:sldMk cId="1075652630" sldId="407"/>
        </pc:sldMkLst>
      </pc:sldChg>
      <pc:sldChg chg="del">
        <pc:chgData name="Christoph Csallner" userId="5eb0978299eb4661" providerId="LiveId" clId="{089F8FCE-6499-4766-82F7-8C1D9825EE69}" dt="2019-10-25T19:20:19.382" v="3513" actId="2696"/>
        <pc:sldMkLst>
          <pc:docMk/>
          <pc:sldMk cId="4147475408" sldId="408"/>
        </pc:sldMkLst>
      </pc:sldChg>
      <pc:sldChg chg="del">
        <pc:chgData name="Christoph Csallner" userId="5eb0978299eb4661" providerId="LiveId" clId="{089F8FCE-6499-4766-82F7-8C1D9825EE69}" dt="2019-10-02T12:46:31.109" v="1265" actId="2696"/>
        <pc:sldMkLst>
          <pc:docMk/>
          <pc:sldMk cId="2031573257" sldId="411"/>
        </pc:sldMkLst>
      </pc:sldChg>
      <pc:sldChg chg="del">
        <pc:chgData name="Christoph Csallner" userId="5eb0978299eb4661" providerId="LiveId" clId="{089F8FCE-6499-4766-82F7-8C1D9825EE69}" dt="2019-10-25T19:20:19.397" v="3514" actId="2696"/>
        <pc:sldMkLst>
          <pc:docMk/>
          <pc:sldMk cId="3864782760" sldId="412"/>
        </pc:sldMkLst>
      </pc:sldChg>
      <pc:sldChg chg="del">
        <pc:chgData name="Christoph Csallner" userId="5eb0978299eb4661" providerId="LiveId" clId="{089F8FCE-6499-4766-82F7-8C1D9825EE69}" dt="2019-10-02T12:48:05.059" v="1267" actId="2696"/>
        <pc:sldMkLst>
          <pc:docMk/>
          <pc:sldMk cId="2050662183" sldId="415"/>
        </pc:sldMkLst>
      </pc:sldChg>
      <pc:sldChg chg="del">
        <pc:chgData name="Christoph Csallner" userId="5eb0978299eb4661" providerId="LiveId" clId="{089F8FCE-6499-4766-82F7-8C1D9825EE69}" dt="2019-10-02T12:48:05.128" v="1272" actId="2696"/>
        <pc:sldMkLst>
          <pc:docMk/>
          <pc:sldMk cId="759044982" sldId="420"/>
        </pc:sldMkLst>
      </pc:sldChg>
      <pc:sldChg chg="del">
        <pc:chgData name="Christoph Csallner" userId="5eb0978299eb4661" providerId="LiveId" clId="{089F8FCE-6499-4766-82F7-8C1D9825EE69}" dt="2019-10-25T19:20:19.419" v="3516" actId="2696"/>
        <pc:sldMkLst>
          <pc:docMk/>
          <pc:sldMk cId="3472511710" sldId="422"/>
        </pc:sldMkLst>
      </pc:sldChg>
      <pc:sldChg chg="del">
        <pc:chgData name="Christoph Csallner" userId="5eb0978299eb4661" providerId="LiveId" clId="{089F8FCE-6499-4766-82F7-8C1D9825EE69}" dt="2019-10-25T19:19:03.707" v="3507" actId="2696"/>
        <pc:sldMkLst>
          <pc:docMk/>
          <pc:sldMk cId="1677616400" sldId="424"/>
        </pc:sldMkLst>
      </pc:sldChg>
      <pc:sldChg chg="del">
        <pc:chgData name="Christoph Csallner" userId="5eb0978299eb4661" providerId="LiveId" clId="{089F8FCE-6499-4766-82F7-8C1D9825EE69}" dt="2019-10-25T19:20:19.404" v="3515" actId="2696"/>
        <pc:sldMkLst>
          <pc:docMk/>
          <pc:sldMk cId="3458607007" sldId="425"/>
        </pc:sldMkLst>
      </pc:sldChg>
      <pc:sldChg chg="del">
        <pc:chgData name="Christoph Csallner" userId="5eb0978299eb4661" providerId="LiveId" clId="{089F8FCE-6499-4766-82F7-8C1D9825EE69}" dt="2019-10-02T12:48:05.128" v="1273" actId="2696"/>
        <pc:sldMkLst>
          <pc:docMk/>
          <pc:sldMk cId="662499839" sldId="427"/>
        </pc:sldMkLst>
      </pc:sldChg>
      <pc:sldChg chg="addSp delSp modSp del delAnim">
        <pc:chgData name="Christoph Csallner" userId="5eb0978299eb4661" providerId="LiveId" clId="{089F8FCE-6499-4766-82F7-8C1D9825EE69}" dt="2019-10-10T20:20:33.053" v="1853" actId="2696"/>
        <pc:sldMkLst>
          <pc:docMk/>
          <pc:sldMk cId="3449950390" sldId="430"/>
        </pc:sldMkLst>
        <pc:picChg chg="add mod ord">
          <ac:chgData name="Christoph Csallner" userId="5eb0978299eb4661" providerId="LiveId" clId="{089F8FCE-6499-4766-82F7-8C1D9825EE69}" dt="2019-10-10T20:19:52.019" v="1852" actId="167"/>
          <ac:picMkLst>
            <pc:docMk/>
            <pc:sldMk cId="3449950390" sldId="430"/>
            <ac:picMk id="5" creationId="{D2539DC2-9E9A-4067-8CA1-0967C93C309F}"/>
          </ac:picMkLst>
        </pc:picChg>
        <pc:picChg chg="del">
          <ac:chgData name="Christoph Csallner" userId="5eb0978299eb4661" providerId="LiveId" clId="{089F8FCE-6499-4766-82F7-8C1D9825EE69}" dt="2019-10-10T20:19:39.775" v="1847" actId="478"/>
          <ac:picMkLst>
            <pc:docMk/>
            <pc:sldMk cId="3449950390" sldId="430"/>
            <ac:picMk id="7" creationId="{00000000-0000-0000-0000-000000000000}"/>
          </ac:picMkLst>
        </pc:picChg>
        <pc:picChg chg="del">
          <ac:chgData name="Christoph Csallner" userId="5eb0978299eb4661" providerId="LiveId" clId="{089F8FCE-6499-4766-82F7-8C1D9825EE69}" dt="2019-10-10T20:16:14.130" v="1846" actId="478"/>
          <ac:picMkLst>
            <pc:docMk/>
            <pc:sldMk cId="3449950390" sldId="430"/>
            <ac:picMk id="27" creationId="{C859FB87-5271-4B21-A6B7-816411970AD2}"/>
          </ac:picMkLst>
        </pc:picChg>
      </pc:sldChg>
      <pc:sldChg chg="addSp delSp modSp del modNotesTx">
        <pc:chgData name="Christoph Csallner" userId="5eb0978299eb4661" providerId="LiveId" clId="{089F8FCE-6499-4766-82F7-8C1D9825EE69}" dt="2019-10-10T14:51:52.853" v="1493" actId="2696"/>
        <pc:sldMkLst>
          <pc:docMk/>
          <pc:sldMk cId="2716735312" sldId="431"/>
        </pc:sldMkLst>
        <pc:picChg chg="add mod">
          <ac:chgData name="Christoph Csallner" userId="5eb0978299eb4661" providerId="LiveId" clId="{089F8FCE-6499-4766-82F7-8C1D9825EE69}" dt="2019-10-02T12:56:43.641" v="1292" actId="1076"/>
          <ac:picMkLst>
            <pc:docMk/>
            <pc:sldMk cId="2716735312" sldId="431"/>
            <ac:picMk id="4" creationId="{5250C307-1D34-4068-BDE5-10E68C7E860C}"/>
          </ac:picMkLst>
        </pc:picChg>
        <pc:picChg chg="del mod">
          <ac:chgData name="Christoph Csallner" userId="5eb0978299eb4661" providerId="LiveId" clId="{089F8FCE-6499-4766-82F7-8C1D9825EE69}" dt="2019-10-02T12:55:19.745" v="1284" actId="478"/>
          <ac:picMkLst>
            <pc:docMk/>
            <pc:sldMk cId="2716735312" sldId="431"/>
            <ac:picMk id="6" creationId="{35EE92C1-3DAC-452B-A9C5-ABFF0D54437D}"/>
          </ac:picMkLst>
        </pc:picChg>
      </pc:sldChg>
      <pc:sldChg chg="addSp delSp modSp modNotesTx">
        <pc:chgData name="Christoph Csallner" userId="5eb0978299eb4661" providerId="LiveId" clId="{089F8FCE-6499-4766-82F7-8C1D9825EE69}" dt="2019-11-01T22:24:33.416" v="5741" actId="478"/>
        <pc:sldMkLst>
          <pc:docMk/>
          <pc:sldMk cId="1970523378" sldId="432"/>
        </pc:sldMkLst>
        <pc:spChg chg="del">
          <ac:chgData name="Christoph Csallner" userId="5eb0978299eb4661" providerId="LiveId" clId="{089F8FCE-6499-4766-82F7-8C1D9825EE69}" dt="2019-11-01T22:24:33.416" v="5741" actId="478"/>
          <ac:spMkLst>
            <pc:docMk/>
            <pc:sldMk cId="1970523378" sldId="432"/>
            <ac:spMk id="2" creationId="{00000000-0000-0000-0000-000000000000}"/>
          </ac:spMkLst>
        </pc:spChg>
        <pc:spChg chg="add del mod">
          <ac:chgData name="Christoph Csallner" userId="5eb0978299eb4661" providerId="LiveId" clId="{089F8FCE-6499-4766-82F7-8C1D9825EE69}" dt="2019-11-01T21:42:46.713" v="5396"/>
          <ac:spMkLst>
            <pc:docMk/>
            <pc:sldMk cId="1970523378" sldId="432"/>
            <ac:spMk id="3" creationId="{0FBFA0F2-EFCD-4340-A0F1-9A7D8707D3F0}"/>
          </ac:spMkLst>
        </pc:spChg>
        <pc:spChg chg="add del mod">
          <ac:chgData name="Christoph Csallner" userId="5eb0978299eb4661" providerId="LiveId" clId="{089F8FCE-6499-4766-82F7-8C1D9825EE69}" dt="2019-11-01T21:42:50.828" v="5400"/>
          <ac:spMkLst>
            <pc:docMk/>
            <pc:sldMk cId="1970523378" sldId="432"/>
            <ac:spMk id="4" creationId="{2DE579AB-8928-45EC-B643-B8A2E03C1E06}"/>
          </ac:spMkLst>
        </pc:spChg>
        <pc:spChg chg="add del mod">
          <ac:chgData name="Christoph Csallner" userId="5eb0978299eb4661" providerId="LiveId" clId="{089F8FCE-6499-4766-82F7-8C1D9825EE69}" dt="2019-11-01T21:42:50.828" v="5400"/>
          <ac:spMkLst>
            <pc:docMk/>
            <pc:sldMk cId="1970523378" sldId="432"/>
            <ac:spMk id="5" creationId="{CC08C547-36E5-445D-A7FF-6D34D7A29C59}"/>
          </ac:spMkLst>
        </pc:spChg>
        <pc:spChg chg="add del mod">
          <ac:chgData name="Christoph Csallner" userId="5eb0978299eb4661" providerId="LiveId" clId="{089F8FCE-6499-4766-82F7-8C1D9825EE69}" dt="2019-11-01T21:42:50.828" v="5400"/>
          <ac:spMkLst>
            <pc:docMk/>
            <pc:sldMk cId="1970523378" sldId="432"/>
            <ac:spMk id="7" creationId="{784F7BCC-7D7A-47E3-9C86-6E3C8C0946D7}"/>
          </ac:spMkLst>
        </pc:spChg>
        <pc:spChg chg="mod">
          <ac:chgData name="Christoph Csallner" userId="5eb0978299eb4661" providerId="LiveId" clId="{089F8FCE-6499-4766-82F7-8C1D9825EE69}" dt="2019-11-01T22:11:43.415" v="5701" actId="14100"/>
          <ac:spMkLst>
            <pc:docMk/>
            <pc:sldMk cId="1970523378" sldId="432"/>
            <ac:spMk id="8" creationId="{00000000-0000-0000-0000-000000000000}"/>
          </ac:spMkLst>
        </pc:spChg>
        <pc:spChg chg="add del mod">
          <ac:chgData name="Christoph Csallner" userId="5eb0978299eb4661" providerId="LiveId" clId="{089F8FCE-6499-4766-82F7-8C1D9825EE69}" dt="2019-11-01T22:11:10.224" v="5696"/>
          <ac:spMkLst>
            <pc:docMk/>
            <pc:sldMk cId="1970523378" sldId="432"/>
            <ac:spMk id="10" creationId="{BBF693B6-D204-48D0-A0F1-6D3F2105F172}"/>
          </ac:spMkLst>
        </pc:spChg>
        <pc:spChg chg="add del mod">
          <ac:chgData name="Christoph Csallner" userId="5eb0978299eb4661" providerId="LiveId" clId="{089F8FCE-6499-4766-82F7-8C1D9825EE69}" dt="2019-11-01T22:11:10.224" v="5696"/>
          <ac:spMkLst>
            <pc:docMk/>
            <pc:sldMk cId="1970523378" sldId="432"/>
            <ac:spMk id="11" creationId="{8BB954B3-93CB-418A-B5AB-9DDD51CC7FEF}"/>
          </ac:spMkLst>
        </pc:spChg>
        <pc:spChg chg="del mod">
          <ac:chgData name="Christoph Csallner" userId="5eb0978299eb4661" providerId="LiveId" clId="{089F8FCE-6499-4766-82F7-8C1D9825EE69}" dt="2019-11-01T22:11:22.985" v="5699" actId="478"/>
          <ac:spMkLst>
            <pc:docMk/>
            <pc:sldMk cId="1970523378" sldId="432"/>
            <ac:spMk id="15" creationId="{6A44AF85-1AFE-418A-BC59-D64B3F0150A9}"/>
          </ac:spMkLst>
        </pc:spChg>
        <pc:spChg chg="add mod">
          <ac:chgData name="Christoph Csallner" userId="5eb0978299eb4661" providerId="LiveId" clId="{089F8FCE-6499-4766-82F7-8C1D9825EE69}" dt="2019-11-01T22:11:29.820" v="5700" actId="20577"/>
          <ac:spMkLst>
            <pc:docMk/>
            <pc:sldMk cId="1970523378" sldId="432"/>
            <ac:spMk id="16" creationId="{18D950B7-B175-41E3-BF62-4DAB52E2BA5A}"/>
          </ac:spMkLst>
        </pc:spChg>
      </pc:sldChg>
      <pc:sldChg chg="del">
        <pc:chgData name="Christoph Csallner" userId="5eb0978299eb4661" providerId="LiveId" clId="{089F8FCE-6499-4766-82F7-8C1D9825EE69}" dt="2019-10-25T18:51:22.476" v="3387" actId="2696"/>
        <pc:sldMkLst>
          <pc:docMk/>
          <pc:sldMk cId="2206192400" sldId="433"/>
        </pc:sldMkLst>
      </pc:sldChg>
      <pc:sldChg chg="addSp delSp modSp add del modAnim">
        <pc:chgData name="Christoph Csallner" userId="5eb0978299eb4661" providerId="LiveId" clId="{089F8FCE-6499-4766-82F7-8C1D9825EE69}" dt="2019-11-05T20:04:10.252" v="7175"/>
        <pc:sldMkLst>
          <pc:docMk/>
          <pc:sldMk cId="4239507912" sldId="435"/>
        </pc:sldMkLst>
        <pc:spChg chg="add del mod">
          <ac:chgData name="Christoph Csallner" userId="5eb0978299eb4661" providerId="LiveId" clId="{089F8FCE-6499-4766-82F7-8C1D9825EE69}" dt="2019-11-01T22:37:52.530" v="5888"/>
          <ac:spMkLst>
            <pc:docMk/>
            <pc:sldMk cId="4239507912" sldId="435"/>
            <ac:spMk id="5" creationId="{71A8A57A-A2FE-4FD8-A7DB-DF80411651C2}"/>
          </ac:spMkLst>
        </pc:spChg>
        <pc:spChg chg="mod">
          <ac:chgData name="Christoph Csallner" userId="5eb0978299eb4661" providerId="LiveId" clId="{089F8FCE-6499-4766-82F7-8C1D9825EE69}" dt="2019-11-05T20:02:46.194" v="7168" actId="14100"/>
          <ac:spMkLst>
            <pc:docMk/>
            <pc:sldMk cId="4239507912" sldId="435"/>
            <ac:spMk id="10" creationId="{D9B6656A-1566-4F17-B619-DCC788BD5824}"/>
          </ac:spMkLst>
        </pc:spChg>
      </pc:sldChg>
      <pc:sldChg chg="add del">
        <pc:chgData name="Christoph Csallner" userId="5eb0978299eb4661" providerId="LiveId" clId="{089F8FCE-6499-4766-82F7-8C1D9825EE69}" dt="2019-10-25T19:10:52.455" v="3483"/>
        <pc:sldMkLst>
          <pc:docMk/>
          <pc:sldMk cId="3747380990" sldId="436"/>
        </pc:sldMkLst>
      </pc:sldChg>
      <pc:sldChg chg="add del">
        <pc:chgData name="Christoph Csallner" userId="5eb0978299eb4661" providerId="LiveId" clId="{089F8FCE-6499-4766-82F7-8C1D9825EE69}" dt="2019-11-05T20:01:25.784" v="7163" actId="2696"/>
        <pc:sldMkLst>
          <pc:docMk/>
          <pc:sldMk cId="1373463201" sldId="437"/>
        </pc:sldMkLst>
      </pc:sldChg>
      <pc:sldChg chg="addSp delSp modSp ord modAnim">
        <pc:chgData name="Christoph Csallner" userId="5eb0978299eb4661" providerId="LiveId" clId="{089F8FCE-6499-4766-82F7-8C1D9825EE69}" dt="2019-11-05T22:46:21.131" v="9448"/>
        <pc:sldMkLst>
          <pc:docMk/>
          <pc:sldMk cId="1114664347" sldId="438"/>
        </pc:sldMkLst>
        <pc:spChg chg="mod">
          <ac:chgData name="Christoph Csallner" userId="5eb0978299eb4661" providerId="LiveId" clId="{089F8FCE-6499-4766-82F7-8C1D9825EE69}" dt="2019-11-05T22:43:27.454" v="9372" actId="1076"/>
          <ac:spMkLst>
            <pc:docMk/>
            <pc:sldMk cId="1114664347" sldId="438"/>
            <ac:spMk id="8" creationId="{C292CD21-B759-4BBE-9737-85302050D7DE}"/>
          </ac:spMkLst>
        </pc:spChg>
        <pc:spChg chg="mod">
          <ac:chgData name="Christoph Csallner" userId="5eb0978299eb4661" providerId="LiveId" clId="{089F8FCE-6499-4766-82F7-8C1D9825EE69}" dt="2019-11-05T22:42:59.932" v="9370" actId="1076"/>
          <ac:spMkLst>
            <pc:docMk/>
            <pc:sldMk cId="1114664347" sldId="438"/>
            <ac:spMk id="10" creationId="{2424BC6A-151A-432E-9A76-7601D264C706}"/>
          </ac:spMkLst>
        </pc:spChg>
        <pc:picChg chg="mod">
          <ac:chgData name="Christoph Csallner" userId="5eb0978299eb4661" providerId="LiveId" clId="{089F8FCE-6499-4766-82F7-8C1D9825EE69}" dt="2019-11-05T22:43:05.377" v="9371" actId="1076"/>
          <ac:picMkLst>
            <pc:docMk/>
            <pc:sldMk cId="1114664347" sldId="438"/>
            <ac:picMk id="4" creationId="{83413D21-47EF-4001-9097-B3A1767E4A78}"/>
          </ac:picMkLst>
        </pc:picChg>
        <pc:picChg chg="mod">
          <ac:chgData name="Christoph Csallner" userId="5eb0978299eb4661" providerId="LiveId" clId="{089F8FCE-6499-4766-82F7-8C1D9825EE69}" dt="2019-11-05T22:43:05.377" v="9371" actId="1076"/>
          <ac:picMkLst>
            <pc:docMk/>
            <pc:sldMk cId="1114664347" sldId="438"/>
            <ac:picMk id="5" creationId="{0B6BF2AB-FE1E-4447-B9ED-B763188DACD2}"/>
          </ac:picMkLst>
        </pc:picChg>
        <pc:inkChg chg="add">
          <ac:chgData name="Christoph Csallner" userId="5eb0978299eb4661" providerId="LiveId" clId="{089F8FCE-6499-4766-82F7-8C1D9825EE69}" dt="2019-11-05T22:45:58.072" v="9441" actId="9405"/>
          <ac:inkMkLst>
            <pc:docMk/>
            <pc:sldMk cId="1114664347" sldId="438"/>
            <ac:inkMk id="3" creationId="{9AB7E93A-5235-4FCC-9F98-C064A9185D16}"/>
          </ac:inkMkLst>
        </pc:inkChg>
        <pc:inkChg chg="add del">
          <ac:chgData name="Christoph Csallner" userId="5eb0978299eb4661" providerId="LiveId" clId="{089F8FCE-6499-4766-82F7-8C1D9825EE69}" dt="2019-11-05T22:46:01.775" v="9443" actId="9405"/>
          <ac:inkMkLst>
            <pc:docMk/>
            <pc:sldMk cId="1114664347" sldId="438"/>
            <ac:inkMk id="6" creationId="{14284603-6E24-4461-90CA-E6372E7DC2D3}"/>
          </ac:inkMkLst>
        </pc:inkChg>
        <pc:inkChg chg="add del">
          <ac:chgData name="Christoph Csallner" userId="5eb0978299eb4661" providerId="LiveId" clId="{089F8FCE-6499-4766-82F7-8C1D9825EE69}" dt="2019-11-05T22:46:04.848" v="9445" actId="9405"/>
          <ac:inkMkLst>
            <pc:docMk/>
            <pc:sldMk cId="1114664347" sldId="438"/>
            <ac:inkMk id="7" creationId="{BD68DFAF-DDFB-4086-8082-BDFC66444373}"/>
          </ac:inkMkLst>
        </pc:inkChg>
      </pc:sldChg>
      <pc:sldChg chg="ord">
        <pc:chgData name="Christoph Csallner" userId="5eb0978299eb4661" providerId="LiveId" clId="{089F8FCE-6499-4766-82F7-8C1D9825EE69}" dt="2019-11-06T01:42:04.112" v="9568"/>
        <pc:sldMkLst>
          <pc:docMk/>
          <pc:sldMk cId="609532900" sldId="439"/>
        </pc:sldMkLst>
      </pc:sldChg>
      <pc:sldChg chg="ord">
        <pc:chgData name="Christoph Csallner" userId="5eb0978299eb4661" providerId="LiveId" clId="{089F8FCE-6499-4766-82F7-8C1D9825EE69}" dt="2019-11-05T22:01:51.396" v="8173"/>
        <pc:sldMkLst>
          <pc:docMk/>
          <pc:sldMk cId="1539481608" sldId="440"/>
        </pc:sldMkLst>
      </pc:sldChg>
      <pc:sldChg chg="ord">
        <pc:chgData name="Christoph Csallner" userId="5eb0978299eb4661" providerId="LiveId" clId="{089F8FCE-6499-4766-82F7-8C1D9825EE69}" dt="2019-11-05T22:01:51.396" v="8173"/>
        <pc:sldMkLst>
          <pc:docMk/>
          <pc:sldMk cId="2462274480" sldId="441"/>
        </pc:sldMkLst>
      </pc:sldChg>
      <pc:sldChg chg="addSp delSp modSp ord modAnim">
        <pc:chgData name="Christoph Csallner" userId="5eb0978299eb4661" providerId="LiveId" clId="{089F8FCE-6499-4766-82F7-8C1D9825EE69}" dt="2019-11-06T03:27:05.116" v="10347" actId="14100"/>
        <pc:sldMkLst>
          <pc:docMk/>
          <pc:sldMk cId="1452193374" sldId="442"/>
        </pc:sldMkLst>
        <pc:spChg chg="add mod">
          <ac:chgData name="Christoph Csallner" userId="5eb0978299eb4661" providerId="LiveId" clId="{089F8FCE-6499-4766-82F7-8C1D9825EE69}" dt="2019-11-06T03:23:35.863" v="10278" actId="20577"/>
          <ac:spMkLst>
            <pc:docMk/>
            <pc:sldMk cId="1452193374" sldId="442"/>
            <ac:spMk id="3" creationId="{4C09F7F0-DE57-42CB-B1AF-3B9DF5DA45F7}"/>
          </ac:spMkLst>
        </pc:spChg>
        <pc:spChg chg="add del mod">
          <ac:chgData name="Christoph Csallner" userId="5eb0978299eb4661" providerId="LiveId" clId="{089F8FCE-6499-4766-82F7-8C1D9825EE69}" dt="2019-11-01T22:41:32.393" v="5913"/>
          <ac:spMkLst>
            <pc:docMk/>
            <pc:sldMk cId="1452193374" sldId="442"/>
            <ac:spMk id="3" creationId="{6B15A759-F894-47D6-A1A4-BA8DBCE82BF8}"/>
          </ac:spMkLst>
        </pc:spChg>
        <pc:spChg chg="add del mod">
          <ac:chgData name="Christoph Csallner" userId="5eb0978299eb4661" providerId="LiveId" clId="{089F8FCE-6499-4766-82F7-8C1D9825EE69}" dt="2019-11-01T22:41:32.393" v="5913"/>
          <ac:spMkLst>
            <pc:docMk/>
            <pc:sldMk cId="1452193374" sldId="442"/>
            <ac:spMk id="4" creationId="{6FF0CF2D-0340-446B-900B-755C315E29A2}"/>
          </ac:spMkLst>
        </pc:spChg>
        <pc:spChg chg="add del mod">
          <ac:chgData name="Christoph Csallner" userId="5eb0978299eb4661" providerId="LiveId" clId="{089F8FCE-6499-4766-82F7-8C1D9825EE69}" dt="2019-11-06T03:18:36.131" v="10161" actId="478"/>
          <ac:spMkLst>
            <pc:docMk/>
            <pc:sldMk cId="1452193374" sldId="442"/>
            <ac:spMk id="8" creationId="{DDEF0114-DF49-49C2-BAEC-227BCBA211B4}"/>
          </ac:spMkLst>
        </pc:spChg>
        <pc:spChg chg="add mod">
          <ac:chgData name="Christoph Csallner" userId="5eb0978299eb4661" providerId="LiveId" clId="{089F8FCE-6499-4766-82F7-8C1D9825EE69}" dt="2019-11-06T03:18:55.119" v="10166" actId="14100"/>
          <ac:spMkLst>
            <pc:docMk/>
            <pc:sldMk cId="1452193374" sldId="442"/>
            <ac:spMk id="9" creationId="{FC2C6A47-079D-44B2-BBA3-F3892819BD70}"/>
          </ac:spMkLst>
        </pc:spChg>
        <pc:spChg chg="add mod">
          <ac:chgData name="Christoph Csallner" userId="5eb0978299eb4661" providerId="LiveId" clId="{089F8FCE-6499-4766-82F7-8C1D9825EE69}" dt="2019-11-06T03:27:05.116" v="10347" actId="14100"/>
          <ac:spMkLst>
            <pc:docMk/>
            <pc:sldMk cId="1452193374" sldId="442"/>
            <ac:spMk id="10" creationId="{6A1666F5-1304-457E-BE2F-2F4DF2363649}"/>
          </ac:spMkLst>
        </pc:spChg>
        <pc:spChg chg="add mod">
          <ac:chgData name="Christoph Csallner" userId="5eb0978299eb4661" providerId="LiveId" clId="{089F8FCE-6499-4766-82F7-8C1D9825EE69}" dt="2019-11-06T03:27:00.088" v="10346" actId="14100"/>
          <ac:spMkLst>
            <pc:docMk/>
            <pc:sldMk cId="1452193374" sldId="442"/>
            <ac:spMk id="11" creationId="{9CBB359B-93EE-4994-914F-57A915B69915}"/>
          </ac:spMkLst>
        </pc:spChg>
        <pc:spChg chg="add mod">
          <ac:chgData name="Christoph Csallner" userId="5eb0978299eb4661" providerId="LiveId" clId="{089F8FCE-6499-4766-82F7-8C1D9825EE69}" dt="2019-11-06T03:26:05.997" v="10333" actId="14100"/>
          <ac:spMkLst>
            <pc:docMk/>
            <pc:sldMk cId="1452193374" sldId="442"/>
            <ac:spMk id="21" creationId="{2A856C00-3C06-4F1F-8578-990609685076}"/>
          </ac:spMkLst>
        </pc:spChg>
        <pc:spChg chg="mod">
          <ac:chgData name="Christoph Csallner" userId="5eb0978299eb4661" providerId="LiveId" clId="{089F8FCE-6499-4766-82F7-8C1D9825EE69}" dt="2019-11-06T02:01:57.058" v="9799" actId="20577"/>
          <ac:spMkLst>
            <pc:docMk/>
            <pc:sldMk cId="1452193374" sldId="442"/>
            <ac:spMk id="352" creationId="{00000000-0000-0000-0000-000000000000}"/>
          </ac:spMkLst>
        </pc:spChg>
        <pc:grpChg chg="add mod">
          <ac:chgData name="Christoph Csallner" userId="5eb0978299eb4661" providerId="LiveId" clId="{089F8FCE-6499-4766-82F7-8C1D9825EE69}" dt="2019-11-06T03:21:23.164" v="10215" actId="1076"/>
          <ac:grpSpMkLst>
            <pc:docMk/>
            <pc:sldMk cId="1452193374" sldId="442"/>
            <ac:grpSpMk id="15" creationId="{AE50E10C-2B1C-48F3-865E-AF8640CA0F93}"/>
          </ac:grpSpMkLst>
        </pc:grpChg>
        <pc:picChg chg="mod">
          <ac:chgData name="Christoph Csallner" userId="5eb0978299eb4661" providerId="LiveId" clId="{089F8FCE-6499-4766-82F7-8C1D9825EE69}" dt="2019-11-06T02:01:01.517" v="9728" actId="1076"/>
          <ac:picMkLst>
            <pc:docMk/>
            <pc:sldMk cId="1452193374" sldId="442"/>
            <ac:picMk id="7" creationId="{ED84F7F0-DEA3-4937-803B-D6552350EE9C}"/>
          </ac:picMkLst>
        </pc:picChg>
        <pc:inkChg chg="add del">
          <ac:chgData name="Christoph Csallner" userId="5eb0978299eb4661" providerId="LiveId" clId="{089F8FCE-6499-4766-82F7-8C1D9825EE69}" dt="2019-11-06T03:20:19.104" v="10207" actId="9405"/>
          <ac:inkMkLst>
            <pc:docMk/>
            <pc:sldMk cId="1452193374" sldId="442"/>
            <ac:inkMk id="4" creationId="{C6271DFF-8824-4C3C-8A64-9552A625A3C7}"/>
          </ac:inkMkLst>
        </pc:inkChg>
        <pc:inkChg chg="add">
          <ac:chgData name="Christoph Csallner" userId="5eb0978299eb4661" providerId="LiveId" clId="{089F8FCE-6499-4766-82F7-8C1D9825EE69}" dt="2019-11-06T03:20:30.988" v="10208" actId="9405"/>
          <ac:inkMkLst>
            <pc:docMk/>
            <pc:sldMk cId="1452193374" sldId="442"/>
            <ac:inkMk id="5" creationId="{306E9F97-6A89-44DC-8ED8-F4391B626B60}"/>
          </ac:inkMkLst>
        </pc:inkChg>
        <pc:inkChg chg="add">
          <ac:chgData name="Christoph Csallner" userId="5eb0978299eb4661" providerId="LiveId" clId="{089F8FCE-6499-4766-82F7-8C1D9825EE69}" dt="2019-11-06T03:20:33.512" v="10209" actId="9405"/>
          <ac:inkMkLst>
            <pc:docMk/>
            <pc:sldMk cId="1452193374" sldId="442"/>
            <ac:inkMk id="6" creationId="{114C7E3D-EC37-4E8B-8CCE-7C4263D793B7}"/>
          </ac:inkMkLst>
        </pc:inkChg>
        <pc:inkChg chg="add del">
          <ac:chgData name="Christoph Csallner" userId="5eb0978299eb4661" providerId="LiveId" clId="{089F8FCE-6499-4766-82F7-8C1D9825EE69}" dt="2019-11-06T03:20:54.180" v="10212" actId="9405"/>
          <ac:inkMkLst>
            <pc:docMk/>
            <pc:sldMk cId="1452193374" sldId="442"/>
            <ac:inkMk id="12" creationId="{13807F92-0B6D-4A02-BECC-07AE3B0B4AEB}"/>
          </ac:inkMkLst>
        </pc:inkChg>
        <pc:inkChg chg="add">
          <ac:chgData name="Christoph Csallner" userId="5eb0978299eb4661" providerId="LiveId" clId="{089F8FCE-6499-4766-82F7-8C1D9825EE69}" dt="2019-11-06T03:26:13.882" v="10334" actId="9405"/>
          <ac:inkMkLst>
            <pc:docMk/>
            <pc:sldMk cId="1452193374" sldId="442"/>
            <ac:inkMk id="13" creationId="{6DE13C34-2427-491F-88C1-D1B92D0E3739}"/>
          </ac:inkMkLst>
        </pc:inkChg>
        <pc:inkChg chg="add del">
          <ac:chgData name="Christoph Csallner" userId="5eb0978299eb4661" providerId="LiveId" clId="{089F8FCE-6499-4766-82F7-8C1D9825EE69}" dt="2019-11-06T03:26:20.873" v="10338" actId="9405"/>
          <ac:inkMkLst>
            <pc:docMk/>
            <pc:sldMk cId="1452193374" sldId="442"/>
            <ac:inkMk id="14" creationId="{F26DEE5B-9DDC-4D52-8415-E3BD77099811}"/>
          </ac:inkMkLst>
        </pc:inkChg>
        <pc:inkChg chg="add del">
          <ac:chgData name="Christoph Csallner" userId="5eb0978299eb4661" providerId="LiveId" clId="{089F8FCE-6499-4766-82F7-8C1D9825EE69}" dt="2019-11-06T03:26:20.610" v="10337" actId="9405"/>
          <ac:inkMkLst>
            <pc:docMk/>
            <pc:sldMk cId="1452193374" sldId="442"/>
            <ac:inkMk id="22" creationId="{D9AE4C31-CCA4-4E61-8A4D-65FBF379E118}"/>
          </ac:inkMkLst>
        </pc:inkChg>
        <pc:inkChg chg="add del">
          <ac:chgData name="Christoph Csallner" userId="5eb0978299eb4661" providerId="LiveId" clId="{089F8FCE-6499-4766-82F7-8C1D9825EE69}" dt="2019-11-06T03:26:22.716" v="10342" actId="9405"/>
          <ac:inkMkLst>
            <pc:docMk/>
            <pc:sldMk cId="1452193374" sldId="442"/>
            <ac:inkMk id="23" creationId="{A9AA605F-C476-4567-B96F-784E1B22419D}"/>
          </ac:inkMkLst>
        </pc:inkChg>
        <pc:inkChg chg="add del">
          <ac:chgData name="Christoph Csallner" userId="5eb0978299eb4661" providerId="LiveId" clId="{089F8FCE-6499-4766-82F7-8C1D9825EE69}" dt="2019-11-06T03:26:22.361" v="10341" actId="9405"/>
          <ac:inkMkLst>
            <pc:docMk/>
            <pc:sldMk cId="1452193374" sldId="442"/>
            <ac:inkMk id="24" creationId="{1EB05AE9-A313-404E-9E00-76AEA4DAA964}"/>
          </ac:inkMkLst>
        </pc:inkChg>
      </pc:sldChg>
      <pc:sldChg chg="addSp delSp modSp add del">
        <pc:chgData name="Christoph Csallner" userId="5eb0978299eb4661" providerId="LiveId" clId="{089F8FCE-6499-4766-82F7-8C1D9825EE69}" dt="2019-11-02T16:49:28.043" v="6238" actId="2696"/>
        <pc:sldMkLst>
          <pc:docMk/>
          <pc:sldMk cId="2263287952" sldId="443"/>
        </pc:sldMkLst>
        <pc:spChg chg="add del mod">
          <ac:chgData name="Christoph Csallner" userId="5eb0978299eb4661" providerId="LiveId" clId="{089F8FCE-6499-4766-82F7-8C1D9825EE69}" dt="2019-11-01T22:42:58.719" v="5923"/>
          <ac:spMkLst>
            <pc:docMk/>
            <pc:sldMk cId="2263287952" sldId="443"/>
            <ac:spMk id="6" creationId="{75E322B6-21CA-411A-9EB1-F117D86AA4C3}"/>
          </ac:spMkLst>
        </pc:spChg>
        <pc:spChg chg="add del mod">
          <ac:chgData name="Christoph Csallner" userId="5eb0978299eb4661" providerId="LiveId" clId="{089F8FCE-6499-4766-82F7-8C1D9825EE69}" dt="2019-11-01T22:42:58.719" v="5923"/>
          <ac:spMkLst>
            <pc:docMk/>
            <pc:sldMk cId="2263287952" sldId="443"/>
            <ac:spMk id="9" creationId="{0132EAB7-1CBB-49C5-A1CB-D78E4140B6A0}"/>
          </ac:spMkLst>
        </pc:spChg>
        <pc:spChg chg="mod">
          <ac:chgData name="Christoph Csallner" userId="5eb0978299eb4661" providerId="LiveId" clId="{089F8FCE-6499-4766-82F7-8C1D9825EE69}" dt="2019-11-01T22:43:08.273" v="5929" actId="20577"/>
          <ac:spMkLst>
            <pc:docMk/>
            <pc:sldMk cId="2263287952" sldId="443"/>
            <ac:spMk id="352" creationId="{00000000-0000-0000-0000-000000000000}"/>
          </ac:spMkLst>
        </pc:spChg>
      </pc:sldChg>
      <pc:sldChg chg="addSp delSp modSp add del">
        <pc:chgData name="Christoph Csallner" userId="5eb0978299eb4661" providerId="LiveId" clId="{089F8FCE-6499-4766-82F7-8C1D9825EE69}" dt="2019-11-02T16:51:03.784" v="6248" actId="2696"/>
        <pc:sldMkLst>
          <pc:docMk/>
          <pc:sldMk cId="3007449520" sldId="444"/>
        </pc:sldMkLst>
        <pc:spChg chg="add del mod">
          <ac:chgData name="Christoph Csallner" userId="5eb0978299eb4661" providerId="LiveId" clId="{089F8FCE-6499-4766-82F7-8C1D9825EE69}" dt="2019-11-01T22:43:39.313" v="5943"/>
          <ac:spMkLst>
            <pc:docMk/>
            <pc:sldMk cId="3007449520" sldId="444"/>
            <ac:spMk id="3" creationId="{E4615662-DF9F-4822-BF70-70B7DCCBEBBF}"/>
          </ac:spMkLst>
        </pc:spChg>
        <pc:spChg chg="add del mod">
          <ac:chgData name="Christoph Csallner" userId="5eb0978299eb4661" providerId="LiveId" clId="{089F8FCE-6499-4766-82F7-8C1D9825EE69}" dt="2019-11-01T22:43:39.313" v="5943"/>
          <ac:spMkLst>
            <pc:docMk/>
            <pc:sldMk cId="3007449520" sldId="444"/>
            <ac:spMk id="4" creationId="{DE39DF2E-1E22-4D60-9D11-6794D2247DAF}"/>
          </ac:spMkLst>
        </pc:spChg>
        <pc:spChg chg="add del mod">
          <ac:chgData name="Christoph Csallner" userId="5eb0978299eb4661" providerId="LiveId" clId="{089F8FCE-6499-4766-82F7-8C1D9825EE69}" dt="2019-11-01T22:43:39.313" v="5943"/>
          <ac:spMkLst>
            <pc:docMk/>
            <pc:sldMk cId="3007449520" sldId="444"/>
            <ac:spMk id="5" creationId="{35BCDE11-9296-4D29-8D64-24B273AD0828}"/>
          </ac:spMkLst>
        </pc:spChg>
      </pc:sldChg>
      <pc:sldChg chg="del">
        <pc:chgData name="Christoph Csallner" userId="5eb0978299eb4661" providerId="LiveId" clId="{089F8FCE-6499-4766-82F7-8C1D9825EE69}" dt="2019-10-25T19:21:42.255" v="3535" actId="2696"/>
        <pc:sldMkLst>
          <pc:docMk/>
          <pc:sldMk cId="3790605213" sldId="445"/>
        </pc:sldMkLst>
      </pc:sldChg>
      <pc:sldChg chg="addSp delSp modSp del">
        <pc:chgData name="Christoph Csallner" userId="5eb0978299eb4661" providerId="LiveId" clId="{089F8FCE-6499-4766-82F7-8C1D9825EE69}" dt="2019-11-06T02:20:37.944" v="9943" actId="2696"/>
        <pc:sldMkLst>
          <pc:docMk/>
          <pc:sldMk cId="407399386" sldId="446"/>
        </pc:sldMkLst>
        <pc:spChg chg="add del mod">
          <ac:chgData name="Christoph Csallner" userId="5eb0978299eb4661" providerId="LiveId" clId="{089F8FCE-6499-4766-82F7-8C1D9825EE69}" dt="2019-11-01T22:45:15.851" v="5967"/>
          <ac:spMkLst>
            <pc:docMk/>
            <pc:sldMk cId="407399386" sldId="446"/>
            <ac:spMk id="3" creationId="{340326A6-7DB6-4CDF-96CC-6ACF8AB00696}"/>
          </ac:spMkLst>
        </pc:spChg>
        <pc:spChg chg="add del mod">
          <ac:chgData name="Christoph Csallner" userId="5eb0978299eb4661" providerId="LiveId" clId="{089F8FCE-6499-4766-82F7-8C1D9825EE69}" dt="2019-11-01T22:45:15.851" v="5967"/>
          <ac:spMkLst>
            <pc:docMk/>
            <pc:sldMk cId="407399386" sldId="446"/>
            <ac:spMk id="5" creationId="{ECAB03FD-9269-4983-B0D8-F113AE5E30A9}"/>
          </ac:spMkLst>
        </pc:spChg>
      </pc:sldChg>
      <pc:sldChg chg="modSp del">
        <pc:chgData name="Christoph Csallner" userId="5eb0978299eb4661" providerId="LiveId" clId="{089F8FCE-6499-4766-82F7-8C1D9825EE69}" dt="2019-11-05T20:12:08.095" v="7283" actId="2696"/>
        <pc:sldMkLst>
          <pc:docMk/>
          <pc:sldMk cId="3500293874" sldId="447"/>
        </pc:sldMkLst>
        <pc:spChg chg="mod">
          <ac:chgData name="Christoph Csallner" userId="5eb0978299eb4661" providerId="LiveId" clId="{089F8FCE-6499-4766-82F7-8C1D9825EE69}" dt="2019-10-25T19:21:03.337" v="3533" actId="20577"/>
          <ac:spMkLst>
            <pc:docMk/>
            <pc:sldMk cId="3500293874" sldId="447"/>
            <ac:spMk id="2" creationId="{5C9DE2A7-4AC5-433F-86BC-52C5F42DED31}"/>
          </ac:spMkLst>
        </pc:spChg>
      </pc:sldChg>
      <pc:sldChg chg="del">
        <pc:chgData name="Christoph Csallner" userId="5eb0978299eb4661" providerId="LiveId" clId="{089F8FCE-6499-4766-82F7-8C1D9825EE69}" dt="2019-11-05T20:08:17.540" v="7205" actId="2696"/>
        <pc:sldMkLst>
          <pc:docMk/>
          <pc:sldMk cId="3842102922" sldId="448"/>
        </pc:sldMkLst>
      </pc:sldChg>
      <pc:sldChg chg="add del">
        <pc:chgData name="Christoph Csallner" userId="5eb0978299eb4661" providerId="LiveId" clId="{089F8FCE-6499-4766-82F7-8C1D9825EE69}" dt="2019-11-05T20:10:17.014" v="7230" actId="2696"/>
        <pc:sldMkLst>
          <pc:docMk/>
          <pc:sldMk cId="1528300824" sldId="449"/>
        </pc:sldMkLst>
      </pc:sldChg>
      <pc:sldChg chg="del">
        <pc:chgData name="Christoph Csallner" userId="5eb0978299eb4661" providerId="LiveId" clId="{089F8FCE-6499-4766-82F7-8C1D9825EE69}" dt="2019-11-05T20:10:36.548" v="7232" actId="2696"/>
        <pc:sldMkLst>
          <pc:docMk/>
          <pc:sldMk cId="2014466384" sldId="450"/>
        </pc:sldMkLst>
      </pc:sldChg>
      <pc:sldChg chg="del">
        <pc:chgData name="Christoph Csallner" userId="5eb0978299eb4661" providerId="LiveId" clId="{089F8FCE-6499-4766-82F7-8C1D9825EE69}" dt="2019-10-25T19:20:19.451" v="3520" actId="2696"/>
        <pc:sldMkLst>
          <pc:docMk/>
          <pc:sldMk cId="3302884529" sldId="451"/>
        </pc:sldMkLst>
      </pc:sldChg>
      <pc:sldChg chg="del">
        <pc:chgData name="Christoph Csallner" userId="5eb0978299eb4661" providerId="LiveId" clId="{089F8FCE-6499-4766-82F7-8C1D9825EE69}" dt="2019-10-02T12:44:28.290" v="1243" actId="2696"/>
        <pc:sldMkLst>
          <pc:docMk/>
          <pc:sldMk cId="2369777177" sldId="452"/>
        </pc:sldMkLst>
      </pc:sldChg>
      <pc:sldChg chg="add del">
        <pc:chgData name="Christoph Csallner" userId="5eb0978299eb4661" providerId="LiveId" clId="{089F8FCE-6499-4766-82F7-8C1D9825EE69}" dt="2019-10-25T19:17:27.287" v="3503" actId="2696"/>
        <pc:sldMkLst>
          <pc:docMk/>
          <pc:sldMk cId="2027087422" sldId="453"/>
        </pc:sldMkLst>
      </pc:sldChg>
      <pc:sldChg chg="del modNotesTx">
        <pc:chgData name="Christoph Csallner" userId="5eb0978299eb4661" providerId="LiveId" clId="{089F8FCE-6499-4766-82F7-8C1D9825EE69}" dt="2019-10-25T19:08:35.731" v="3468" actId="2696"/>
        <pc:sldMkLst>
          <pc:docMk/>
          <pc:sldMk cId="3355231310" sldId="454"/>
        </pc:sldMkLst>
      </pc:sldChg>
      <pc:sldChg chg="del">
        <pc:chgData name="Christoph Csallner" userId="5eb0978299eb4661" providerId="LiveId" clId="{089F8FCE-6499-4766-82F7-8C1D9825EE69}" dt="2019-10-25T19:08:44.307" v="3469" actId="2696"/>
        <pc:sldMkLst>
          <pc:docMk/>
          <pc:sldMk cId="293540586" sldId="455"/>
        </pc:sldMkLst>
      </pc:sldChg>
      <pc:sldChg chg="del ord">
        <pc:chgData name="Christoph Csallner" userId="5eb0978299eb4661" providerId="LiveId" clId="{089F8FCE-6499-4766-82F7-8C1D9825EE69}" dt="2019-10-25T19:07:20.662" v="3462" actId="2696"/>
        <pc:sldMkLst>
          <pc:docMk/>
          <pc:sldMk cId="2475811567" sldId="457"/>
        </pc:sldMkLst>
      </pc:sldChg>
      <pc:sldChg chg="del">
        <pc:chgData name="Christoph Csallner" userId="5eb0978299eb4661" providerId="LiveId" clId="{089F8FCE-6499-4766-82F7-8C1D9825EE69}" dt="2019-10-25T19:09:24.797" v="3470" actId="2696"/>
        <pc:sldMkLst>
          <pc:docMk/>
          <pc:sldMk cId="1297534671" sldId="458"/>
        </pc:sldMkLst>
      </pc:sldChg>
      <pc:sldChg chg="del">
        <pc:chgData name="Christoph Csallner" userId="5eb0978299eb4661" providerId="LiveId" clId="{089F8FCE-6499-4766-82F7-8C1D9825EE69}" dt="2019-10-25T19:11:59.017" v="3484" actId="2696"/>
        <pc:sldMkLst>
          <pc:docMk/>
          <pc:sldMk cId="2091585755" sldId="459"/>
        </pc:sldMkLst>
      </pc:sldChg>
      <pc:sldChg chg="del">
        <pc:chgData name="Christoph Csallner" userId="5eb0978299eb4661" providerId="LiveId" clId="{089F8FCE-6499-4766-82F7-8C1D9825EE69}" dt="2019-10-25T19:20:19.451" v="3519" actId="2696"/>
        <pc:sldMkLst>
          <pc:docMk/>
          <pc:sldMk cId="2766055627" sldId="460"/>
        </pc:sldMkLst>
      </pc:sldChg>
      <pc:sldChg chg="del">
        <pc:chgData name="Christoph Csallner" userId="5eb0978299eb4661" providerId="LiveId" clId="{089F8FCE-6499-4766-82F7-8C1D9825EE69}" dt="2019-10-25T19:16:25.574" v="3499" actId="2696"/>
        <pc:sldMkLst>
          <pc:docMk/>
          <pc:sldMk cId="2532223778" sldId="461"/>
        </pc:sldMkLst>
      </pc:sldChg>
      <pc:sldChg chg="del">
        <pc:chgData name="Christoph Csallner" userId="5eb0978299eb4661" providerId="LiveId" clId="{089F8FCE-6499-4766-82F7-8C1D9825EE69}" dt="2019-10-02T12:48:05.128" v="1274" actId="2696"/>
        <pc:sldMkLst>
          <pc:docMk/>
          <pc:sldMk cId="987246550" sldId="462"/>
        </pc:sldMkLst>
      </pc:sldChg>
      <pc:sldChg chg="modSp del ord modNotesTx">
        <pc:chgData name="Christoph Csallner" userId="5eb0978299eb4661" providerId="LiveId" clId="{089F8FCE-6499-4766-82F7-8C1D9825EE69}" dt="2019-11-01T19:12:14.226" v="4833" actId="2696"/>
        <pc:sldMkLst>
          <pc:docMk/>
          <pc:sldMk cId="1048795468" sldId="463"/>
        </pc:sldMkLst>
        <pc:graphicFrameChg chg="modGraphic">
          <ac:chgData name="Christoph Csallner" userId="5eb0978299eb4661" providerId="LiveId" clId="{089F8FCE-6499-4766-82F7-8C1D9825EE69}" dt="2019-10-02T12:48:16.357" v="1278" actId="6549"/>
          <ac:graphicFrameMkLst>
            <pc:docMk/>
            <pc:sldMk cId="1048795468" sldId="463"/>
            <ac:graphicFrameMk id="3" creationId="{BD1DD9E3-1712-4A92-BC10-88F621F814A2}"/>
          </ac:graphicFrameMkLst>
        </pc:graphicFrameChg>
      </pc:sldChg>
      <pc:sldChg chg="addSp delSp modSp modAnim">
        <pc:chgData name="Christoph Csallner" userId="5eb0978299eb4661" providerId="LiveId" clId="{089F8FCE-6499-4766-82F7-8C1D9825EE69}" dt="2019-09-27T14:56:42.482" v="1218"/>
        <pc:sldMkLst>
          <pc:docMk/>
          <pc:sldMk cId="346159158" sldId="464"/>
        </pc:sldMkLst>
        <pc:spChg chg="add del mod">
          <ac:chgData name="Christoph Csallner" userId="5eb0978299eb4661" providerId="LiveId" clId="{089F8FCE-6499-4766-82F7-8C1D9825EE69}" dt="2019-09-27T14:43:46.408" v="680" actId="478"/>
          <ac:spMkLst>
            <pc:docMk/>
            <pc:sldMk cId="346159158" sldId="464"/>
            <ac:spMk id="11" creationId="{DF1D267F-700D-4443-80C2-44E146104F67}"/>
          </ac:spMkLst>
        </pc:spChg>
        <pc:spChg chg="mod">
          <ac:chgData name="Christoph Csallner" userId="5eb0978299eb4661" providerId="LiveId" clId="{089F8FCE-6499-4766-82F7-8C1D9825EE69}" dt="2019-09-27T14:56:28.877" v="1214" actId="14100"/>
          <ac:spMkLst>
            <pc:docMk/>
            <pc:sldMk cId="346159158" sldId="464"/>
            <ac:spMk id="24" creationId="{7EC0E606-5AD0-4FB9-9B45-75CA17A6B6D5}"/>
          </ac:spMkLst>
        </pc:spChg>
      </pc:sldChg>
      <pc:sldChg chg="addSp modSp ord modAnim">
        <pc:chgData name="Christoph Csallner" userId="5eb0978299eb4661" providerId="LiveId" clId="{089F8FCE-6499-4766-82F7-8C1D9825EE69}" dt="2019-10-25T19:07:54.722" v="3465"/>
        <pc:sldMkLst>
          <pc:docMk/>
          <pc:sldMk cId="2658847792" sldId="465"/>
        </pc:sldMkLst>
        <pc:spChg chg="mod">
          <ac:chgData name="Christoph Csallner" userId="5eb0978299eb4661" providerId="LiveId" clId="{089F8FCE-6499-4766-82F7-8C1D9825EE69}" dt="2019-09-27T14:36:14.341" v="290" actId="20577"/>
          <ac:spMkLst>
            <pc:docMk/>
            <pc:sldMk cId="2658847792" sldId="465"/>
            <ac:spMk id="2" creationId="{A4A7E7A9-5263-4BC7-8515-B7331F39FE15}"/>
          </ac:spMkLst>
        </pc:spChg>
        <pc:spChg chg="add mod">
          <ac:chgData name="Christoph Csallner" userId="5eb0978299eb4661" providerId="LiveId" clId="{089F8FCE-6499-4766-82F7-8C1D9825EE69}" dt="2019-10-11T14:16:24.167" v="2363" actId="6549"/>
          <ac:spMkLst>
            <pc:docMk/>
            <pc:sldMk cId="2658847792" sldId="465"/>
            <ac:spMk id="3" creationId="{91A899A7-D32E-4F5D-9D1C-53F1F66B3296}"/>
          </ac:spMkLst>
        </pc:spChg>
      </pc:sldChg>
      <pc:sldChg chg="addSp delSp modSp">
        <pc:chgData name="Christoph Csallner" userId="5eb0978299eb4661" providerId="LiveId" clId="{089F8FCE-6499-4766-82F7-8C1D9825EE69}" dt="2019-11-01T22:10:32.364" v="5692"/>
        <pc:sldMkLst>
          <pc:docMk/>
          <pc:sldMk cId="1216337579" sldId="466"/>
        </pc:sldMkLst>
        <pc:spChg chg="add del mod">
          <ac:chgData name="Christoph Csallner" userId="5eb0978299eb4661" providerId="LiveId" clId="{089F8FCE-6499-4766-82F7-8C1D9825EE69}" dt="2019-11-01T22:10:32.364" v="5692"/>
          <ac:spMkLst>
            <pc:docMk/>
            <pc:sldMk cId="1216337579" sldId="466"/>
            <ac:spMk id="2" creationId="{F3D77823-882B-4610-8E0D-06D1342C8937}"/>
          </ac:spMkLst>
        </pc:spChg>
        <pc:spChg chg="mod">
          <ac:chgData name="Christoph Csallner" userId="5eb0978299eb4661" providerId="LiveId" clId="{089F8FCE-6499-4766-82F7-8C1D9825EE69}" dt="2019-10-11T14:06:41.524" v="2082" actId="20577"/>
          <ac:spMkLst>
            <pc:docMk/>
            <pc:sldMk cId="1216337579" sldId="466"/>
            <ac:spMk id="8" creationId="{E546891C-8D47-4088-A41F-E1ED12CF9372}"/>
          </ac:spMkLst>
        </pc:spChg>
      </pc:sldChg>
      <pc:sldChg chg="addSp modSp add del">
        <pc:chgData name="Christoph Csallner" userId="5eb0978299eb4661" providerId="LiveId" clId="{089F8FCE-6499-4766-82F7-8C1D9825EE69}" dt="2019-09-27T14:38:31.963" v="367" actId="2696"/>
        <pc:sldMkLst>
          <pc:docMk/>
          <pc:sldMk cId="1485811146" sldId="467"/>
        </pc:sldMkLst>
        <pc:spChg chg="add mod">
          <ac:chgData name="Christoph Csallner" userId="5eb0978299eb4661" providerId="LiveId" clId="{089F8FCE-6499-4766-82F7-8C1D9825EE69}" dt="2019-09-27T14:35:31.150" v="260" actId="20577"/>
          <ac:spMkLst>
            <pc:docMk/>
            <pc:sldMk cId="1485811146" sldId="467"/>
            <ac:spMk id="2" creationId="{61312CB2-F682-4C4C-9CCE-C6D1F5B6CBFA}"/>
          </ac:spMkLst>
        </pc:spChg>
        <pc:spChg chg="add mod">
          <ac:chgData name="Christoph Csallner" userId="5eb0978299eb4661" providerId="LiveId" clId="{089F8FCE-6499-4766-82F7-8C1D9825EE69}" dt="2019-09-27T14:35:16.860" v="240"/>
          <ac:spMkLst>
            <pc:docMk/>
            <pc:sldMk cId="1485811146" sldId="467"/>
            <ac:spMk id="3" creationId="{B2B8EC7E-E45F-478F-B72B-5DA7AB2B16A2}"/>
          </ac:spMkLst>
        </pc:spChg>
      </pc:sldChg>
      <pc:sldChg chg="modSp add ord">
        <pc:chgData name="Christoph Csallner" userId="5eb0978299eb4661" providerId="LiveId" clId="{089F8FCE-6499-4766-82F7-8C1D9825EE69}" dt="2019-11-06T04:27:17.438" v="10923" actId="6549"/>
        <pc:sldMkLst>
          <pc:docMk/>
          <pc:sldMk cId="2355462553" sldId="467"/>
        </pc:sldMkLst>
        <pc:spChg chg="mod">
          <ac:chgData name="Christoph Csallner" userId="5eb0978299eb4661" providerId="LiveId" clId="{089F8FCE-6499-4766-82F7-8C1D9825EE69}" dt="2019-11-06T04:27:17.438" v="10923" actId="6549"/>
          <ac:spMkLst>
            <pc:docMk/>
            <pc:sldMk cId="2355462553" sldId="467"/>
            <ac:spMk id="2" creationId="{A4A7E7A9-5263-4BC7-8515-B7331F39FE15}"/>
          </ac:spMkLst>
        </pc:spChg>
        <pc:spChg chg="mod">
          <ac:chgData name="Christoph Csallner" userId="5eb0978299eb4661" providerId="LiveId" clId="{089F8FCE-6499-4766-82F7-8C1D9825EE69}" dt="2019-10-11T14:20:26.737" v="2485" actId="20577"/>
          <ac:spMkLst>
            <pc:docMk/>
            <pc:sldMk cId="2355462553" sldId="467"/>
            <ac:spMk id="3" creationId="{91A899A7-D32E-4F5D-9D1C-53F1F66B3296}"/>
          </ac:spMkLst>
        </pc:spChg>
      </pc:sldChg>
      <pc:sldChg chg="addSp modSp add ord modAnim">
        <pc:chgData name="Christoph Csallner" userId="5eb0978299eb4661" providerId="LiveId" clId="{089F8FCE-6499-4766-82F7-8C1D9825EE69}" dt="2019-11-01T20:26:23.420" v="4955" actId="1076"/>
        <pc:sldMkLst>
          <pc:docMk/>
          <pc:sldMk cId="3474801981" sldId="468"/>
        </pc:sldMkLst>
        <pc:spChg chg="mod">
          <ac:chgData name="Christoph Csallner" userId="5eb0978299eb4661" providerId="LiveId" clId="{089F8FCE-6499-4766-82F7-8C1D9825EE69}" dt="2019-10-02T12:44:38.942" v="1259" actId="20577"/>
          <ac:spMkLst>
            <pc:docMk/>
            <pc:sldMk cId="3474801981" sldId="468"/>
            <ac:spMk id="2" creationId="{E6F62253-18AB-4948-87B9-CEC7D1AD6391}"/>
          </ac:spMkLst>
        </pc:spChg>
        <pc:spChg chg="mod">
          <ac:chgData name="Christoph Csallner" userId="5eb0978299eb4661" providerId="LiveId" clId="{089F8FCE-6499-4766-82F7-8C1D9825EE69}" dt="2019-11-01T20:25:25.899" v="4949" actId="27636"/>
          <ac:spMkLst>
            <pc:docMk/>
            <pc:sldMk cId="3474801981" sldId="468"/>
            <ac:spMk id="3" creationId="{6A53DCA9-2262-4173-B050-C96E3ECBF7B8}"/>
          </ac:spMkLst>
        </pc:spChg>
        <pc:picChg chg="add mod">
          <ac:chgData name="Christoph Csallner" userId="5eb0978299eb4661" providerId="LiveId" clId="{089F8FCE-6499-4766-82F7-8C1D9825EE69}" dt="2019-11-01T20:25:55.115" v="4951" actId="14100"/>
          <ac:picMkLst>
            <pc:docMk/>
            <pc:sldMk cId="3474801981" sldId="468"/>
            <ac:picMk id="4" creationId="{8BB1C470-3463-40C5-A13C-AD70632362A4}"/>
          </ac:picMkLst>
        </pc:picChg>
        <pc:picChg chg="add mod">
          <ac:chgData name="Christoph Csallner" userId="5eb0978299eb4661" providerId="LiveId" clId="{089F8FCE-6499-4766-82F7-8C1D9825EE69}" dt="2019-11-01T20:26:23.420" v="4955" actId="1076"/>
          <ac:picMkLst>
            <pc:docMk/>
            <pc:sldMk cId="3474801981" sldId="468"/>
            <ac:picMk id="5" creationId="{4CE141E5-C2E6-42B7-BFC2-39329AF4B401}"/>
          </ac:picMkLst>
        </pc:picChg>
      </pc:sldChg>
      <pc:sldChg chg="addSp delSp modSp add del ord setBg modNotesTx">
        <pc:chgData name="Christoph Csallner" userId="5eb0978299eb4661" providerId="LiveId" clId="{089F8FCE-6499-4766-82F7-8C1D9825EE69}" dt="2019-10-10T20:14:26.893" v="1843" actId="2696"/>
        <pc:sldMkLst>
          <pc:docMk/>
          <pc:sldMk cId="4191705297" sldId="469"/>
        </pc:sldMkLst>
        <pc:picChg chg="del">
          <ac:chgData name="Christoph Csallner" userId="5eb0978299eb4661" providerId="LiveId" clId="{089F8FCE-6499-4766-82F7-8C1D9825EE69}" dt="2019-10-02T12:59:54.056" v="1296" actId="478"/>
          <ac:picMkLst>
            <pc:docMk/>
            <pc:sldMk cId="4191705297" sldId="469"/>
            <ac:picMk id="4" creationId="{5250C307-1D34-4068-BDE5-10E68C7E860C}"/>
          </ac:picMkLst>
        </pc:picChg>
        <pc:picChg chg="add mod modCrop">
          <ac:chgData name="Christoph Csallner" userId="5eb0978299eb4661" providerId="LiveId" clId="{089F8FCE-6499-4766-82F7-8C1D9825EE69}" dt="2019-10-02T13:00:35.030" v="1303" actId="1076"/>
          <ac:picMkLst>
            <pc:docMk/>
            <pc:sldMk cId="4191705297" sldId="469"/>
            <ac:picMk id="5" creationId="{A4B045E9-3170-4289-910A-D21BD2F32358}"/>
          </ac:picMkLst>
        </pc:picChg>
        <pc:picChg chg="add del">
          <ac:chgData name="Christoph Csallner" userId="5eb0978299eb4661" providerId="LiveId" clId="{089F8FCE-6499-4766-82F7-8C1D9825EE69}" dt="2019-10-02T13:04:31.035" v="1305"/>
          <ac:picMkLst>
            <pc:docMk/>
            <pc:sldMk cId="4191705297" sldId="469"/>
            <ac:picMk id="6" creationId="{CD22E9D9-9B41-470F-9A66-800CB52DD570}"/>
          </ac:picMkLst>
        </pc:picChg>
      </pc:sldChg>
      <pc:sldChg chg="addSp delSp modSp add del ord setBg modNotesTx">
        <pc:chgData name="Christoph Csallner" userId="5eb0978299eb4661" providerId="LiveId" clId="{089F8FCE-6499-4766-82F7-8C1D9825EE69}" dt="2019-10-10T20:14:26.893" v="1842" actId="2696"/>
        <pc:sldMkLst>
          <pc:docMk/>
          <pc:sldMk cId="440961006" sldId="470"/>
        </pc:sldMkLst>
        <pc:picChg chg="del">
          <ac:chgData name="Christoph Csallner" userId="5eb0978299eb4661" providerId="LiveId" clId="{089F8FCE-6499-4766-82F7-8C1D9825EE69}" dt="2019-10-02T13:04:36.144" v="1307" actId="478"/>
          <ac:picMkLst>
            <pc:docMk/>
            <pc:sldMk cId="440961006" sldId="470"/>
            <ac:picMk id="4" creationId="{5250C307-1D34-4068-BDE5-10E68C7E860C}"/>
          </ac:picMkLst>
        </pc:picChg>
        <pc:picChg chg="add mod">
          <ac:chgData name="Christoph Csallner" userId="5eb0978299eb4661" providerId="LiveId" clId="{089F8FCE-6499-4766-82F7-8C1D9825EE69}" dt="2019-10-02T13:05:18.698" v="1313" actId="14100"/>
          <ac:picMkLst>
            <pc:docMk/>
            <pc:sldMk cId="440961006" sldId="470"/>
            <ac:picMk id="5" creationId="{89A5086F-C989-4893-98F0-55745043859E}"/>
          </ac:picMkLst>
        </pc:picChg>
      </pc:sldChg>
      <pc:sldChg chg="addSp delSp modSp add del setBg modNotesTx">
        <pc:chgData name="Christoph Csallner" userId="5eb0978299eb4661" providerId="LiveId" clId="{089F8FCE-6499-4766-82F7-8C1D9825EE69}" dt="2019-10-10T20:14:26.893" v="1844" actId="2696"/>
        <pc:sldMkLst>
          <pc:docMk/>
          <pc:sldMk cId="3668087719" sldId="471"/>
        </pc:sldMkLst>
        <pc:picChg chg="del">
          <ac:chgData name="Christoph Csallner" userId="5eb0978299eb4661" providerId="LiveId" clId="{089F8FCE-6499-4766-82F7-8C1D9825EE69}" dt="2019-10-02T13:07:35.906" v="1316" actId="478"/>
          <ac:picMkLst>
            <pc:docMk/>
            <pc:sldMk cId="3668087719" sldId="471"/>
            <ac:picMk id="4" creationId="{5250C307-1D34-4068-BDE5-10E68C7E860C}"/>
          </ac:picMkLst>
        </pc:picChg>
        <pc:picChg chg="add mod modCrop">
          <ac:chgData name="Christoph Csallner" userId="5eb0978299eb4661" providerId="LiveId" clId="{089F8FCE-6499-4766-82F7-8C1D9825EE69}" dt="2019-10-02T13:08:34.313" v="1324" actId="14100"/>
          <ac:picMkLst>
            <pc:docMk/>
            <pc:sldMk cId="3668087719" sldId="471"/>
            <ac:picMk id="5" creationId="{02B88425-EBF6-4717-A5F2-61513474594A}"/>
          </ac:picMkLst>
        </pc:picChg>
      </pc:sldChg>
      <pc:sldChg chg="add del">
        <pc:chgData name="Christoph Csallner" userId="5eb0978299eb4661" providerId="LiveId" clId="{089F8FCE-6499-4766-82F7-8C1D9825EE69}" dt="2019-10-02T13:14:42.892" v="1328" actId="2696"/>
        <pc:sldMkLst>
          <pc:docMk/>
          <pc:sldMk cId="2506074977" sldId="472"/>
        </pc:sldMkLst>
      </pc:sldChg>
      <pc:sldChg chg="addSp delSp modSp add del modNotesTx">
        <pc:chgData name="Christoph Csallner" userId="5eb0978299eb4661" providerId="LiveId" clId="{089F8FCE-6499-4766-82F7-8C1D9825EE69}" dt="2019-10-10T20:14:26.877" v="1840" actId="2696"/>
        <pc:sldMkLst>
          <pc:docMk/>
          <pc:sldMk cId="2595232408" sldId="472"/>
        </pc:sldMkLst>
        <pc:picChg chg="add mod modCrop">
          <ac:chgData name="Christoph Csallner" userId="5eb0978299eb4661" providerId="LiveId" clId="{089F8FCE-6499-4766-82F7-8C1D9825EE69}" dt="2019-10-02T13:22:22.816" v="1343" actId="14100"/>
          <ac:picMkLst>
            <pc:docMk/>
            <pc:sldMk cId="2595232408" sldId="472"/>
            <ac:picMk id="4" creationId="{1F1E6537-3A33-4BF5-ACBD-9B7F4FC59863}"/>
          </ac:picMkLst>
        </pc:picChg>
        <pc:picChg chg="del">
          <ac:chgData name="Christoph Csallner" userId="5eb0978299eb4661" providerId="LiveId" clId="{089F8FCE-6499-4766-82F7-8C1D9825EE69}" dt="2019-10-02T13:14:51.146" v="1330" actId="478"/>
          <ac:picMkLst>
            <pc:docMk/>
            <pc:sldMk cId="2595232408" sldId="472"/>
            <ac:picMk id="5" creationId="{02B88425-EBF6-4717-A5F2-61513474594A}"/>
          </ac:picMkLst>
        </pc:picChg>
      </pc:sldChg>
      <pc:sldChg chg="del">
        <pc:chgData name="Christoph Csallner" userId="5eb0978299eb4661" providerId="LiveId" clId="{089F8FCE-6499-4766-82F7-8C1D9825EE69}" dt="2019-10-10T20:14:26.877" v="1841" actId="2696"/>
        <pc:sldMkLst>
          <pc:docMk/>
          <pc:sldMk cId="2831615739" sldId="473"/>
        </pc:sldMkLst>
      </pc:sldChg>
      <pc:sldChg chg="addSp delSp modSp ord">
        <pc:chgData name="Christoph Csallner" userId="5eb0978299eb4661" providerId="LiveId" clId="{089F8FCE-6499-4766-82F7-8C1D9825EE69}" dt="2019-11-02T15:17:29.670" v="6222"/>
        <pc:sldMkLst>
          <pc:docMk/>
          <pc:sldMk cId="1696853938" sldId="474"/>
        </pc:sldMkLst>
        <pc:spChg chg="mod">
          <ac:chgData name="Christoph Csallner" userId="5eb0978299eb4661" providerId="LiveId" clId="{089F8FCE-6499-4766-82F7-8C1D9825EE69}" dt="2019-11-01T21:59:09.899" v="5577" actId="20577"/>
          <ac:spMkLst>
            <pc:docMk/>
            <pc:sldMk cId="1696853938" sldId="474"/>
            <ac:spMk id="2" creationId="{00000000-0000-0000-0000-000000000000}"/>
          </ac:spMkLst>
        </pc:spChg>
        <pc:spChg chg="mod">
          <ac:chgData name="Christoph Csallner" userId="5eb0978299eb4661" providerId="LiveId" clId="{089F8FCE-6499-4766-82F7-8C1D9825EE69}" dt="2019-11-02T14:58:02.110" v="5986" actId="20577"/>
          <ac:spMkLst>
            <pc:docMk/>
            <pc:sldMk cId="1696853938" sldId="474"/>
            <ac:spMk id="3" creationId="{00000000-0000-0000-0000-000000000000}"/>
          </ac:spMkLst>
        </pc:spChg>
        <pc:spChg chg="add del mod">
          <ac:chgData name="Christoph Csallner" userId="5eb0978299eb4661" providerId="LiveId" clId="{089F8FCE-6499-4766-82F7-8C1D9825EE69}" dt="2019-11-01T21:58:33.341" v="5563"/>
          <ac:spMkLst>
            <pc:docMk/>
            <pc:sldMk cId="1696853938" sldId="474"/>
            <ac:spMk id="5" creationId="{3A16D9AF-2B34-4925-BF7E-0F8EE0E62182}"/>
          </ac:spMkLst>
        </pc:spChg>
        <pc:spChg chg="add del mod">
          <ac:chgData name="Christoph Csallner" userId="5eb0978299eb4661" providerId="LiveId" clId="{089F8FCE-6499-4766-82F7-8C1D9825EE69}" dt="2019-11-01T21:58:33.341" v="5563"/>
          <ac:spMkLst>
            <pc:docMk/>
            <pc:sldMk cId="1696853938" sldId="474"/>
            <ac:spMk id="6" creationId="{1173B0B1-F314-43D1-91D8-82C645551007}"/>
          </ac:spMkLst>
        </pc:spChg>
        <pc:picChg chg="add mod ord">
          <ac:chgData name="Christoph Csallner" userId="5eb0978299eb4661" providerId="LiveId" clId="{089F8FCE-6499-4766-82F7-8C1D9825EE69}" dt="2019-11-01T22:23:12.487" v="5730" actId="166"/>
          <ac:picMkLst>
            <pc:docMk/>
            <pc:sldMk cId="1696853938" sldId="474"/>
            <ac:picMk id="4" creationId="{B973D366-FB7A-48C5-96C3-C14D67FE744E}"/>
          </ac:picMkLst>
        </pc:picChg>
      </pc:sldChg>
      <pc:sldChg chg="modSp add del">
        <pc:chgData name="Christoph Csallner" userId="5eb0978299eb4661" providerId="LiveId" clId="{089F8FCE-6499-4766-82F7-8C1D9825EE69}" dt="2019-10-10T14:34:11.076" v="1387" actId="2696"/>
        <pc:sldMkLst>
          <pc:docMk/>
          <pc:sldMk cId="2448049815" sldId="475"/>
        </pc:sldMkLst>
        <pc:spChg chg="mod">
          <ac:chgData name="Christoph Csallner" userId="5eb0978299eb4661" providerId="LiveId" clId="{089F8FCE-6499-4766-82F7-8C1D9825EE69}" dt="2019-10-10T14:34:04.477" v="1385" actId="27636"/>
          <ac:spMkLst>
            <pc:docMk/>
            <pc:sldMk cId="2448049815" sldId="475"/>
            <ac:spMk id="2" creationId="{A5716C91-13EB-4157-A143-E3E99ACBA093}"/>
          </ac:spMkLst>
        </pc:spChg>
      </pc:sldChg>
      <pc:sldChg chg="addSp delSp modSp add">
        <pc:chgData name="Christoph Csallner" userId="5eb0978299eb4661" providerId="LiveId" clId="{089F8FCE-6499-4766-82F7-8C1D9825EE69}" dt="2019-11-02T15:16:11.008" v="6212" actId="20577"/>
        <pc:sldMkLst>
          <pc:docMk/>
          <pc:sldMk cId="426892290" sldId="476"/>
        </pc:sldMkLst>
        <pc:spChg chg="mod">
          <ac:chgData name="Christoph Csallner" userId="5eb0978299eb4661" providerId="LiveId" clId="{089F8FCE-6499-4766-82F7-8C1D9825EE69}" dt="2019-11-02T15:16:11.008" v="6212" actId="20577"/>
          <ac:spMkLst>
            <pc:docMk/>
            <pc:sldMk cId="426892290" sldId="476"/>
            <ac:spMk id="2" creationId="{00000000-0000-0000-0000-000000000000}"/>
          </ac:spMkLst>
        </pc:spChg>
        <pc:spChg chg="mod">
          <ac:chgData name="Christoph Csallner" userId="5eb0978299eb4661" providerId="LiveId" clId="{089F8FCE-6499-4766-82F7-8C1D9825EE69}" dt="2019-11-02T14:58:29.477" v="5990" actId="20577"/>
          <ac:spMkLst>
            <pc:docMk/>
            <pc:sldMk cId="426892290" sldId="476"/>
            <ac:spMk id="3" creationId="{00000000-0000-0000-0000-000000000000}"/>
          </ac:spMkLst>
        </pc:spChg>
        <pc:spChg chg="add del mod">
          <ac:chgData name="Christoph Csallner" userId="5eb0978299eb4661" providerId="LiveId" clId="{089F8FCE-6499-4766-82F7-8C1D9825EE69}" dt="2019-11-01T21:57:58.580" v="5551"/>
          <ac:spMkLst>
            <pc:docMk/>
            <pc:sldMk cId="426892290" sldId="476"/>
            <ac:spMk id="4" creationId="{8F26AA4D-044C-4FE8-B70E-4CDB0797420D}"/>
          </ac:spMkLst>
        </pc:spChg>
        <pc:spChg chg="add del mod">
          <ac:chgData name="Christoph Csallner" userId="5eb0978299eb4661" providerId="LiveId" clId="{089F8FCE-6499-4766-82F7-8C1D9825EE69}" dt="2019-11-01T21:57:58.580" v="5551"/>
          <ac:spMkLst>
            <pc:docMk/>
            <pc:sldMk cId="426892290" sldId="476"/>
            <ac:spMk id="6" creationId="{DDAC5658-814D-4B93-ACFC-354BEBBCA6FF}"/>
          </ac:spMkLst>
        </pc:spChg>
        <pc:picChg chg="del">
          <ac:chgData name="Christoph Csallner" userId="5eb0978299eb4661" providerId="LiveId" clId="{089F8FCE-6499-4766-82F7-8C1D9825EE69}" dt="2019-10-10T14:36:07.729" v="1416" actId="478"/>
          <ac:picMkLst>
            <pc:docMk/>
            <pc:sldMk cId="426892290" sldId="476"/>
            <ac:picMk id="4" creationId="{B973D366-FB7A-48C5-96C3-C14D67FE744E}"/>
          </ac:picMkLst>
        </pc:picChg>
        <pc:picChg chg="add mod ord">
          <ac:chgData name="Christoph Csallner" userId="5eb0978299eb4661" providerId="LiveId" clId="{089F8FCE-6499-4766-82F7-8C1D9825EE69}" dt="2019-11-01T22:23:17.221" v="5731" actId="166"/>
          <ac:picMkLst>
            <pc:docMk/>
            <pc:sldMk cId="426892290" sldId="476"/>
            <ac:picMk id="5" creationId="{E192961C-E5ED-41D0-BA32-ADF2A0EAF780}"/>
          </ac:picMkLst>
        </pc:picChg>
        <pc:picChg chg="add del">
          <ac:chgData name="Christoph Csallner" userId="5eb0978299eb4661" providerId="LiveId" clId="{089F8FCE-6499-4766-82F7-8C1D9825EE69}" dt="2019-10-10T14:37:53.716" v="1420"/>
          <ac:picMkLst>
            <pc:docMk/>
            <pc:sldMk cId="426892290" sldId="476"/>
            <ac:picMk id="6" creationId="{746E1FF5-374B-4830-A266-5905F613021A}"/>
          </ac:picMkLst>
        </pc:picChg>
      </pc:sldChg>
      <pc:sldChg chg="addSp delSp modSp add ord">
        <pc:chgData name="Christoph Csallner" userId="5eb0978299eb4661" providerId="LiveId" clId="{089F8FCE-6499-4766-82F7-8C1D9825EE69}" dt="2019-11-02T14:59:25.529" v="6003" actId="20577"/>
        <pc:sldMkLst>
          <pc:docMk/>
          <pc:sldMk cId="2049323657" sldId="477"/>
        </pc:sldMkLst>
        <pc:spChg chg="mod">
          <ac:chgData name="Christoph Csallner" userId="5eb0978299eb4661" providerId="LiveId" clId="{089F8FCE-6499-4766-82F7-8C1D9825EE69}" dt="2019-11-01T21:46:47.775" v="5424" actId="27636"/>
          <ac:spMkLst>
            <pc:docMk/>
            <pc:sldMk cId="2049323657" sldId="477"/>
            <ac:spMk id="2" creationId="{00000000-0000-0000-0000-000000000000}"/>
          </ac:spMkLst>
        </pc:spChg>
        <pc:spChg chg="mod">
          <ac:chgData name="Christoph Csallner" userId="5eb0978299eb4661" providerId="LiveId" clId="{089F8FCE-6499-4766-82F7-8C1D9825EE69}" dt="2019-11-02T14:59:25.529" v="6003" actId="20577"/>
          <ac:spMkLst>
            <pc:docMk/>
            <pc:sldMk cId="2049323657" sldId="477"/>
            <ac:spMk id="3" creationId="{00000000-0000-0000-0000-000000000000}"/>
          </ac:spMkLst>
        </pc:spChg>
        <pc:spChg chg="add del mod">
          <ac:chgData name="Christoph Csallner" userId="5eb0978299eb4661" providerId="LiveId" clId="{089F8FCE-6499-4766-82F7-8C1D9825EE69}" dt="2019-11-01T21:54:17.027" v="5500"/>
          <ac:spMkLst>
            <pc:docMk/>
            <pc:sldMk cId="2049323657" sldId="477"/>
            <ac:spMk id="4" creationId="{3314F99D-0483-4FF7-8DBE-ACCDB9EFF893}"/>
          </ac:spMkLst>
        </pc:spChg>
        <pc:spChg chg="add del mod">
          <ac:chgData name="Christoph Csallner" userId="5eb0978299eb4661" providerId="LiveId" clId="{089F8FCE-6499-4766-82F7-8C1D9825EE69}" dt="2019-11-01T21:54:17.027" v="5500"/>
          <ac:spMkLst>
            <pc:docMk/>
            <pc:sldMk cId="2049323657" sldId="477"/>
            <ac:spMk id="6" creationId="{9AB2B521-F1C4-4B03-B80C-D56E9FAEE74F}"/>
          </ac:spMkLst>
        </pc:spChg>
        <pc:picChg chg="del">
          <ac:chgData name="Christoph Csallner" userId="5eb0978299eb4661" providerId="LiveId" clId="{089F8FCE-6499-4766-82F7-8C1D9825EE69}" dt="2019-10-10T14:39:51.373" v="1436" actId="478"/>
          <ac:picMkLst>
            <pc:docMk/>
            <pc:sldMk cId="2049323657" sldId="477"/>
            <ac:picMk id="4" creationId="{B973D366-FB7A-48C5-96C3-C14D67FE744E}"/>
          </ac:picMkLst>
        </pc:picChg>
        <pc:picChg chg="add mod ord">
          <ac:chgData name="Christoph Csallner" userId="5eb0978299eb4661" providerId="LiveId" clId="{089F8FCE-6499-4766-82F7-8C1D9825EE69}" dt="2019-11-01T22:23:29.551" v="5734" actId="166"/>
          <ac:picMkLst>
            <pc:docMk/>
            <pc:sldMk cId="2049323657" sldId="477"/>
            <ac:picMk id="5" creationId="{91AF854E-5D44-4001-8C86-F1703DFA44C2}"/>
          </ac:picMkLst>
        </pc:picChg>
      </pc:sldChg>
      <pc:sldChg chg="addSp delSp modSp add ord">
        <pc:chgData name="Christoph Csallner" userId="5eb0978299eb4661" providerId="LiveId" clId="{089F8FCE-6499-4766-82F7-8C1D9825EE69}" dt="2019-11-02T15:15:11.926" v="6207" actId="20577"/>
        <pc:sldMkLst>
          <pc:docMk/>
          <pc:sldMk cId="1870373912" sldId="478"/>
        </pc:sldMkLst>
        <pc:spChg chg="mod">
          <ac:chgData name="Christoph Csallner" userId="5eb0978299eb4661" providerId="LiveId" clId="{089F8FCE-6499-4766-82F7-8C1D9825EE69}" dt="2019-11-02T15:15:11.926" v="6207" actId="20577"/>
          <ac:spMkLst>
            <pc:docMk/>
            <pc:sldMk cId="1870373912" sldId="478"/>
            <ac:spMk id="2" creationId="{00000000-0000-0000-0000-000000000000}"/>
          </ac:spMkLst>
        </pc:spChg>
        <pc:spChg chg="mod">
          <ac:chgData name="Christoph Csallner" userId="5eb0978299eb4661" providerId="LiveId" clId="{089F8FCE-6499-4766-82F7-8C1D9825EE69}" dt="2019-11-02T15:00:52.666" v="6018" actId="20577"/>
          <ac:spMkLst>
            <pc:docMk/>
            <pc:sldMk cId="1870373912" sldId="478"/>
            <ac:spMk id="3" creationId="{00000000-0000-0000-0000-000000000000}"/>
          </ac:spMkLst>
        </pc:spChg>
        <pc:picChg chg="add mod ord">
          <ac:chgData name="Christoph Csallner" userId="5eb0978299eb4661" providerId="LiveId" clId="{089F8FCE-6499-4766-82F7-8C1D9825EE69}" dt="2019-11-01T22:23:47.833" v="5739" actId="166"/>
          <ac:picMkLst>
            <pc:docMk/>
            <pc:sldMk cId="1870373912" sldId="478"/>
            <ac:picMk id="4" creationId="{1859D45B-2D64-4040-82AB-19BBC5D04886}"/>
          </ac:picMkLst>
        </pc:picChg>
        <pc:picChg chg="del">
          <ac:chgData name="Christoph Csallner" userId="5eb0978299eb4661" providerId="LiveId" clId="{089F8FCE-6499-4766-82F7-8C1D9825EE69}" dt="2019-10-10T14:43:57.864" v="1458" actId="478"/>
          <ac:picMkLst>
            <pc:docMk/>
            <pc:sldMk cId="1870373912" sldId="478"/>
            <ac:picMk id="5" creationId="{91AF854E-5D44-4001-8C86-F1703DFA44C2}"/>
          </ac:picMkLst>
        </pc:picChg>
      </pc:sldChg>
      <pc:sldChg chg="addSp delSp modSp add ord">
        <pc:chgData name="Christoph Csallner" userId="5eb0978299eb4661" providerId="LiveId" clId="{089F8FCE-6499-4766-82F7-8C1D9825EE69}" dt="2019-11-02T15:00:21.823" v="6009" actId="14100"/>
        <pc:sldMkLst>
          <pc:docMk/>
          <pc:sldMk cId="3019646535" sldId="479"/>
        </pc:sldMkLst>
        <pc:spChg chg="mod">
          <ac:chgData name="Christoph Csallner" userId="5eb0978299eb4661" providerId="LiveId" clId="{089F8FCE-6499-4766-82F7-8C1D9825EE69}" dt="2019-11-01T21:46:47.775" v="5426" actId="27636"/>
          <ac:spMkLst>
            <pc:docMk/>
            <pc:sldMk cId="3019646535" sldId="479"/>
            <ac:spMk id="2" creationId="{00000000-0000-0000-0000-000000000000}"/>
          </ac:spMkLst>
        </pc:spChg>
        <pc:spChg chg="mod">
          <ac:chgData name="Christoph Csallner" userId="5eb0978299eb4661" providerId="LiveId" clId="{089F8FCE-6499-4766-82F7-8C1D9825EE69}" dt="2019-11-02T15:00:21.823" v="6009" actId="14100"/>
          <ac:spMkLst>
            <pc:docMk/>
            <pc:sldMk cId="3019646535" sldId="479"/>
            <ac:spMk id="3" creationId="{00000000-0000-0000-0000-000000000000}"/>
          </ac:spMkLst>
        </pc:spChg>
        <pc:spChg chg="add del mod">
          <ac:chgData name="Christoph Csallner" userId="5eb0978299eb4661" providerId="LiveId" clId="{089F8FCE-6499-4766-82F7-8C1D9825EE69}" dt="2019-11-01T21:51:43.317" v="5472"/>
          <ac:spMkLst>
            <pc:docMk/>
            <pc:sldMk cId="3019646535" sldId="479"/>
            <ac:spMk id="4" creationId="{F94F3B8E-47F0-4362-94FE-EA62779B53B9}"/>
          </ac:spMkLst>
        </pc:spChg>
        <pc:spChg chg="add del mod">
          <ac:chgData name="Christoph Csallner" userId="5eb0978299eb4661" providerId="LiveId" clId="{089F8FCE-6499-4766-82F7-8C1D9825EE69}" dt="2019-11-01T21:51:43.317" v="5472"/>
          <ac:spMkLst>
            <pc:docMk/>
            <pc:sldMk cId="3019646535" sldId="479"/>
            <ac:spMk id="6" creationId="{8E7C8872-A5E7-4308-81E7-C9D793B19673}"/>
          </ac:spMkLst>
        </pc:spChg>
        <pc:spChg chg="add del">
          <ac:chgData name="Christoph Csallner" userId="5eb0978299eb4661" providerId="LiveId" clId="{089F8FCE-6499-4766-82F7-8C1D9825EE69}" dt="2019-11-01T21:52:09.196" v="5480"/>
          <ac:spMkLst>
            <pc:docMk/>
            <pc:sldMk cId="3019646535" sldId="479"/>
            <ac:spMk id="7" creationId="{A9D7E9BD-99AB-449B-B149-B164F2DAF731}"/>
          </ac:spMkLst>
        </pc:spChg>
        <pc:spChg chg="add del">
          <ac:chgData name="Christoph Csallner" userId="5eb0978299eb4661" providerId="LiveId" clId="{089F8FCE-6499-4766-82F7-8C1D9825EE69}" dt="2019-11-01T21:52:09.196" v="5480"/>
          <ac:spMkLst>
            <pc:docMk/>
            <pc:sldMk cId="3019646535" sldId="479"/>
            <ac:spMk id="8" creationId="{A56F3BBC-099D-46A7-9635-A4F20D334296}"/>
          </ac:spMkLst>
        </pc:spChg>
        <pc:spChg chg="add del">
          <ac:chgData name="Christoph Csallner" userId="5eb0978299eb4661" providerId="LiveId" clId="{089F8FCE-6499-4766-82F7-8C1D9825EE69}" dt="2019-11-01T21:52:09.196" v="5480"/>
          <ac:spMkLst>
            <pc:docMk/>
            <pc:sldMk cId="3019646535" sldId="479"/>
            <ac:spMk id="9" creationId="{B7E572A4-C3C0-40F8-86FF-0E1119FF9EC6}"/>
          </ac:spMkLst>
        </pc:spChg>
        <pc:spChg chg="add del">
          <ac:chgData name="Christoph Csallner" userId="5eb0978299eb4661" providerId="LiveId" clId="{089F8FCE-6499-4766-82F7-8C1D9825EE69}" dt="2019-11-01T21:52:09.196" v="5480"/>
          <ac:spMkLst>
            <pc:docMk/>
            <pc:sldMk cId="3019646535" sldId="479"/>
            <ac:spMk id="10" creationId="{8C2CB6B2-B25C-4EF8-BF87-FCDBA8DF1C01}"/>
          </ac:spMkLst>
        </pc:spChg>
        <pc:spChg chg="add del">
          <ac:chgData name="Christoph Csallner" userId="5eb0978299eb4661" providerId="LiveId" clId="{089F8FCE-6499-4766-82F7-8C1D9825EE69}" dt="2019-11-01T21:52:09.196" v="5480"/>
          <ac:spMkLst>
            <pc:docMk/>
            <pc:sldMk cId="3019646535" sldId="479"/>
            <ac:spMk id="11" creationId="{0A46E15B-DA9C-460D-BB74-6BE2753056CD}"/>
          </ac:spMkLst>
        </pc:spChg>
        <pc:picChg chg="del">
          <ac:chgData name="Christoph Csallner" userId="5eb0978299eb4661" providerId="LiveId" clId="{089F8FCE-6499-4766-82F7-8C1D9825EE69}" dt="2019-10-10T14:49:35.967" v="1483" actId="478"/>
          <ac:picMkLst>
            <pc:docMk/>
            <pc:sldMk cId="3019646535" sldId="479"/>
            <ac:picMk id="4" creationId="{B973D366-FB7A-48C5-96C3-C14D67FE744E}"/>
          </ac:picMkLst>
        </pc:picChg>
        <pc:picChg chg="add mod ord">
          <ac:chgData name="Christoph Csallner" userId="5eb0978299eb4661" providerId="LiveId" clId="{089F8FCE-6499-4766-82F7-8C1D9825EE69}" dt="2019-11-01T22:23:36.776" v="5735" actId="166"/>
          <ac:picMkLst>
            <pc:docMk/>
            <pc:sldMk cId="3019646535" sldId="479"/>
            <ac:picMk id="5" creationId="{BF926F6D-8E4D-4144-8779-53B0D74D83A5}"/>
          </ac:picMkLst>
        </pc:picChg>
      </pc:sldChg>
      <pc:sldChg chg="addSp delSp modSp add ord">
        <pc:chgData name="Christoph Csallner" userId="5eb0978299eb4661" providerId="LiveId" clId="{089F8FCE-6499-4766-82F7-8C1D9825EE69}" dt="2019-11-02T15:16:32.876" v="6213"/>
        <pc:sldMkLst>
          <pc:docMk/>
          <pc:sldMk cId="3884064591" sldId="480"/>
        </pc:sldMkLst>
        <pc:spChg chg="mod">
          <ac:chgData name="Christoph Csallner" userId="5eb0978299eb4661" providerId="LiveId" clId="{089F8FCE-6499-4766-82F7-8C1D9825EE69}" dt="2019-11-01T21:46:47.828" v="5427" actId="27636"/>
          <ac:spMkLst>
            <pc:docMk/>
            <pc:sldMk cId="3884064591" sldId="480"/>
            <ac:spMk id="2" creationId="{00000000-0000-0000-0000-000000000000}"/>
          </ac:spMkLst>
        </pc:spChg>
        <pc:spChg chg="mod">
          <ac:chgData name="Christoph Csallner" userId="5eb0978299eb4661" providerId="LiveId" clId="{089F8FCE-6499-4766-82F7-8C1D9825EE69}" dt="2019-11-02T15:00:38.030" v="6011" actId="20577"/>
          <ac:spMkLst>
            <pc:docMk/>
            <pc:sldMk cId="3884064591" sldId="480"/>
            <ac:spMk id="3" creationId="{00000000-0000-0000-0000-000000000000}"/>
          </ac:spMkLst>
        </pc:spChg>
        <pc:spChg chg="add del mod">
          <ac:chgData name="Christoph Csallner" userId="5eb0978299eb4661" providerId="LiveId" clId="{089F8FCE-6499-4766-82F7-8C1D9825EE69}" dt="2019-11-01T21:40:35.833" v="5344"/>
          <ac:spMkLst>
            <pc:docMk/>
            <pc:sldMk cId="3884064591" sldId="480"/>
            <ac:spMk id="5" creationId="{528E92D9-C28C-4522-9D43-C40E2116E6FD}"/>
          </ac:spMkLst>
        </pc:spChg>
        <pc:spChg chg="add del mod">
          <ac:chgData name="Christoph Csallner" userId="5eb0978299eb4661" providerId="LiveId" clId="{089F8FCE-6499-4766-82F7-8C1D9825EE69}" dt="2019-11-01T21:40:35.833" v="5344"/>
          <ac:spMkLst>
            <pc:docMk/>
            <pc:sldMk cId="3884064591" sldId="480"/>
            <ac:spMk id="6" creationId="{BFF23CDD-B30E-4DA2-BD39-38DFCE14D95B}"/>
          </ac:spMkLst>
        </pc:spChg>
        <pc:spChg chg="add del mod">
          <ac:chgData name="Christoph Csallner" userId="5eb0978299eb4661" providerId="LiveId" clId="{089F8FCE-6499-4766-82F7-8C1D9825EE69}" dt="2019-11-01T21:50:10.737" v="5456"/>
          <ac:spMkLst>
            <pc:docMk/>
            <pc:sldMk cId="3884064591" sldId="480"/>
            <ac:spMk id="7" creationId="{BB793022-9F87-4AB1-B73F-7EA4FFB9A50C}"/>
          </ac:spMkLst>
        </pc:spChg>
        <pc:spChg chg="add del mod">
          <ac:chgData name="Christoph Csallner" userId="5eb0978299eb4661" providerId="LiveId" clId="{089F8FCE-6499-4766-82F7-8C1D9825EE69}" dt="2019-11-01T21:50:10.737" v="5456"/>
          <ac:spMkLst>
            <pc:docMk/>
            <pc:sldMk cId="3884064591" sldId="480"/>
            <ac:spMk id="8" creationId="{30236A5F-48F7-4FD3-BCEC-A1463BF33DD4}"/>
          </ac:spMkLst>
        </pc:spChg>
        <pc:picChg chg="add mod ord">
          <ac:chgData name="Christoph Csallner" userId="5eb0978299eb4661" providerId="LiveId" clId="{089F8FCE-6499-4766-82F7-8C1D9825EE69}" dt="2019-11-01T22:23:43.839" v="5738" actId="166"/>
          <ac:picMkLst>
            <pc:docMk/>
            <pc:sldMk cId="3884064591" sldId="480"/>
            <ac:picMk id="4" creationId="{F86124E5-AB1D-4B9F-BB36-3F42573CD1F8}"/>
          </ac:picMkLst>
        </pc:picChg>
        <pc:picChg chg="del">
          <ac:chgData name="Christoph Csallner" userId="5eb0978299eb4661" providerId="LiveId" clId="{089F8FCE-6499-4766-82F7-8C1D9825EE69}" dt="2019-10-10T15:11:18.625" v="1577" actId="478"/>
          <ac:picMkLst>
            <pc:docMk/>
            <pc:sldMk cId="3884064591" sldId="480"/>
            <ac:picMk id="5" creationId="{BF926F6D-8E4D-4144-8779-53B0D74D83A5}"/>
          </ac:picMkLst>
        </pc:picChg>
      </pc:sldChg>
      <pc:sldChg chg="modSp add del">
        <pc:chgData name="Christoph Csallner" userId="5eb0978299eb4661" providerId="LiveId" clId="{089F8FCE-6499-4766-82F7-8C1D9825EE69}" dt="2019-10-10T19:43:13.486" v="1711" actId="2696"/>
        <pc:sldMkLst>
          <pc:docMk/>
          <pc:sldMk cId="2709648572" sldId="481"/>
        </pc:sldMkLst>
        <pc:spChg chg="mod">
          <ac:chgData name="Christoph Csallner" userId="5eb0978299eb4661" providerId="LiveId" clId="{089F8FCE-6499-4766-82F7-8C1D9825EE69}" dt="2019-10-10T19:43:11.618" v="1710" actId="20577"/>
          <ac:spMkLst>
            <pc:docMk/>
            <pc:sldMk cId="2709648572" sldId="481"/>
            <ac:spMk id="2" creationId="{16839153-9872-4A5B-92E6-D65664EAC8B6}"/>
          </ac:spMkLst>
        </pc:spChg>
      </pc:sldChg>
      <pc:sldChg chg="addSp delSp modSp add ord">
        <pc:chgData name="Christoph Csallner" userId="5eb0978299eb4661" providerId="LiveId" clId="{089F8FCE-6499-4766-82F7-8C1D9825EE69}" dt="2019-11-02T14:57:44.100" v="5982" actId="20577"/>
        <pc:sldMkLst>
          <pc:docMk/>
          <pc:sldMk cId="4044946538" sldId="481"/>
        </pc:sldMkLst>
        <pc:spChg chg="mod">
          <ac:chgData name="Christoph Csallner" userId="5eb0978299eb4661" providerId="LiveId" clId="{089F8FCE-6499-4766-82F7-8C1D9825EE69}" dt="2019-11-01T21:46:47.527" v="5416" actId="27636"/>
          <ac:spMkLst>
            <pc:docMk/>
            <pc:sldMk cId="4044946538" sldId="481"/>
            <ac:spMk id="2" creationId="{00000000-0000-0000-0000-000000000000}"/>
          </ac:spMkLst>
        </pc:spChg>
        <pc:spChg chg="mod">
          <ac:chgData name="Christoph Csallner" userId="5eb0978299eb4661" providerId="LiveId" clId="{089F8FCE-6499-4766-82F7-8C1D9825EE69}" dt="2019-11-02T14:57:44.100" v="5982" actId="20577"/>
          <ac:spMkLst>
            <pc:docMk/>
            <pc:sldMk cId="4044946538" sldId="481"/>
            <ac:spMk id="3" creationId="{00000000-0000-0000-0000-000000000000}"/>
          </ac:spMkLst>
        </pc:spChg>
        <pc:spChg chg="add del mod">
          <ac:chgData name="Christoph Csallner" userId="5eb0978299eb4661" providerId="LiveId" clId="{089F8FCE-6499-4766-82F7-8C1D9825EE69}" dt="2019-11-01T21:59:30.679" v="5578"/>
          <ac:spMkLst>
            <pc:docMk/>
            <pc:sldMk cId="4044946538" sldId="481"/>
            <ac:spMk id="4" creationId="{DFC41FCE-AB40-412B-91B9-1DC22362A6F6}"/>
          </ac:spMkLst>
        </pc:spChg>
        <pc:spChg chg="add del mod">
          <ac:chgData name="Christoph Csallner" userId="5eb0978299eb4661" providerId="LiveId" clId="{089F8FCE-6499-4766-82F7-8C1D9825EE69}" dt="2019-11-01T21:59:30.679" v="5578"/>
          <ac:spMkLst>
            <pc:docMk/>
            <pc:sldMk cId="4044946538" sldId="481"/>
            <ac:spMk id="6" creationId="{783EFF80-2AC3-4487-A62E-8EFC5B11F4E5}"/>
          </ac:spMkLst>
        </pc:spChg>
        <pc:picChg chg="del">
          <ac:chgData name="Christoph Csallner" userId="5eb0978299eb4661" providerId="LiveId" clId="{089F8FCE-6499-4766-82F7-8C1D9825EE69}" dt="2019-10-10T19:47:04.513" v="1745" actId="478"/>
          <ac:picMkLst>
            <pc:docMk/>
            <pc:sldMk cId="4044946538" sldId="481"/>
            <ac:picMk id="4" creationId="{B973D366-FB7A-48C5-96C3-C14D67FE744E}"/>
          </ac:picMkLst>
        </pc:picChg>
        <pc:picChg chg="add mod ord">
          <ac:chgData name="Christoph Csallner" userId="5eb0978299eb4661" providerId="LiveId" clId="{089F8FCE-6499-4766-82F7-8C1D9825EE69}" dt="2019-11-01T22:23:08.464" v="5729" actId="166"/>
          <ac:picMkLst>
            <pc:docMk/>
            <pc:sldMk cId="4044946538" sldId="481"/>
            <ac:picMk id="5" creationId="{BA7D1603-5362-4573-B639-139D315E8CBB}"/>
          </ac:picMkLst>
        </pc:picChg>
      </pc:sldChg>
      <pc:sldChg chg="modSp add del">
        <pc:chgData name="Christoph Csallner" userId="5eb0978299eb4661" providerId="LiveId" clId="{089F8FCE-6499-4766-82F7-8C1D9825EE69}" dt="2019-10-10T19:58:28.917" v="1800" actId="2696"/>
        <pc:sldMkLst>
          <pc:docMk/>
          <pc:sldMk cId="2644291353" sldId="482"/>
        </pc:sldMkLst>
        <pc:spChg chg="mod">
          <ac:chgData name="Christoph Csallner" userId="5eb0978299eb4661" providerId="LiveId" clId="{089F8FCE-6499-4766-82F7-8C1D9825EE69}" dt="2019-10-10T19:55:21.948" v="1771" actId="20577"/>
          <ac:spMkLst>
            <pc:docMk/>
            <pc:sldMk cId="2644291353" sldId="482"/>
            <ac:spMk id="2" creationId="{BEA85905-958D-42C7-B305-C538893F24C7}"/>
          </ac:spMkLst>
        </pc:spChg>
      </pc:sldChg>
      <pc:sldChg chg="addSp delSp modSp add ord">
        <pc:chgData name="Christoph Csallner" userId="5eb0978299eb4661" providerId="LiveId" clId="{089F8FCE-6499-4766-82F7-8C1D9825EE69}" dt="2019-11-02T15:18:05.468" v="6223"/>
        <pc:sldMkLst>
          <pc:docMk/>
          <pc:sldMk cId="2261953604" sldId="483"/>
        </pc:sldMkLst>
        <pc:spChg chg="mod">
          <ac:chgData name="Christoph Csallner" userId="5eb0978299eb4661" providerId="LiveId" clId="{089F8FCE-6499-4766-82F7-8C1D9825EE69}" dt="2019-11-01T21:46:47.697" v="5423" actId="27636"/>
          <ac:spMkLst>
            <pc:docMk/>
            <pc:sldMk cId="2261953604" sldId="483"/>
            <ac:spMk id="2" creationId="{00000000-0000-0000-0000-000000000000}"/>
          </ac:spMkLst>
        </pc:spChg>
        <pc:spChg chg="mod">
          <ac:chgData name="Christoph Csallner" userId="5eb0978299eb4661" providerId="LiveId" clId="{089F8FCE-6499-4766-82F7-8C1D9825EE69}" dt="2019-11-02T14:59:01.871" v="5999" actId="27636"/>
          <ac:spMkLst>
            <pc:docMk/>
            <pc:sldMk cId="2261953604" sldId="483"/>
            <ac:spMk id="3" creationId="{00000000-0000-0000-0000-000000000000}"/>
          </ac:spMkLst>
        </pc:spChg>
        <pc:spChg chg="add del mod">
          <ac:chgData name="Christoph Csallner" userId="5eb0978299eb4661" providerId="LiveId" clId="{089F8FCE-6499-4766-82F7-8C1D9825EE69}" dt="2019-11-01T21:55:57.373" v="5523"/>
          <ac:spMkLst>
            <pc:docMk/>
            <pc:sldMk cId="2261953604" sldId="483"/>
            <ac:spMk id="4" creationId="{98349BDA-BC72-4484-84E9-837EF38FEA17}"/>
          </ac:spMkLst>
        </pc:spChg>
        <pc:spChg chg="add del mod">
          <ac:chgData name="Christoph Csallner" userId="5eb0978299eb4661" providerId="LiveId" clId="{089F8FCE-6499-4766-82F7-8C1D9825EE69}" dt="2019-11-01T21:55:57.373" v="5523"/>
          <ac:spMkLst>
            <pc:docMk/>
            <pc:sldMk cId="2261953604" sldId="483"/>
            <ac:spMk id="5" creationId="{2E702D97-4F3C-425D-BD7E-3CE92AB901A1}"/>
          </ac:spMkLst>
        </pc:spChg>
        <pc:picChg chg="add del">
          <ac:chgData name="Christoph Csallner" userId="5eb0978299eb4661" providerId="LiveId" clId="{089F8FCE-6499-4766-82F7-8C1D9825EE69}" dt="2019-10-10T19:57:48.125" v="1795" actId="478"/>
          <ac:picMkLst>
            <pc:docMk/>
            <pc:sldMk cId="2261953604" sldId="483"/>
            <ac:picMk id="4" creationId="{72A0C565-BB75-4173-899D-3081EF19820E}"/>
          </ac:picMkLst>
        </pc:picChg>
        <pc:picChg chg="del">
          <ac:chgData name="Christoph Csallner" userId="5eb0978299eb4661" providerId="LiveId" clId="{089F8FCE-6499-4766-82F7-8C1D9825EE69}" dt="2019-10-10T19:55:43.996" v="1773" actId="478"/>
          <ac:picMkLst>
            <pc:docMk/>
            <pc:sldMk cId="2261953604" sldId="483"/>
            <ac:picMk id="5" creationId="{E192961C-E5ED-41D0-BA32-ADF2A0EAF780}"/>
          </ac:picMkLst>
        </pc:picChg>
        <pc:picChg chg="add mod ord">
          <ac:chgData name="Christoph Csallner" userId="5eb0978299eb4661" providerId="LiveId" clId="{089F8FCE-6499-4766-82F7-8C1D9825EE69}" dt="2019-11-01T22:23:25.829" v="5733" actId="166"/>
          <ac:picMkLst>
            <pc:docMk/>
            <pc:sldMk cId="2261953604" sldId="483"/>
            <ac:picMk id="6" creationId="{A6DDEE0A-FED6-45A6-A6DE-FB46024F38E7}"/>
          </ac:picMkLst>
        </pc:picChg>
      </pc:sldChg>
      <pc:sldChg chg="addSp delSp modSp add ord">
        <pc:chgData name="Christoph Csallner" userId="5eb0978299eb4661" providerId="LiveId" clId="{089F8FCE-6499-4766-82F7-8C1D9825EE69}" dt="2019-11-02T14:58:44.577" v="5995" actId="20577"/>
        <pc:sldMkLst>
          <pc:docMk/>
          <pc:sldMk cId="486453019" sldId="484"/>
        </pc:sldMkLst>
        <pc:spChg chg="mod">
          <ac:chgData name="Christoph Csallner" userId="5eb0978299eb4661" providerId="LiveId" clId="{089F8FCE-6499-4766-82F7-8C1D9825EE69}" dt="2019-11-01T21:46:47.659" v="5421" actId="27636"/>
          <ac:spMkLst>
            <pc:docMk/>
            <pc:sldMk cId="486453019" sldId="484"/>
            <ac:spMk id="2" creationId="{00000000-0000-0000-0000-000000000000}"/>
          </ac:spMkLst>
        </pc:spChg>
        <pc:spChg chg="mod">
          <ac:chgData name="Christoph Csallner" userId="5eb0978299eb4661" providerId="LiveId" clId="{089F8FCE-6499-4766-82F7-8C1D9825EE69}" dt="2019-11-02T14:58:44.577" v="5995" actId="20577"/>
          <ac:spMkLst>
            <pc:docMk/>
            <pc:sldMk cId="486453019" sldId="484"/>
            <ac:spMk id="3" creationId="{00000000-0000-0000-0000-000000000000}"/>
          </ac:spMkLst>
        </pc:spChg>
        <pc:spChg chg="add del mod">
          <ac:chgData name="Christoph Csallner" userId="5eb0978299eb4661" providerId="LiveId" clId="{089F8FCE-6499-4766-82F7-8C1D9825EE69}" dt="2019-11-01T21:57:14.257" v="5538"/>
          <ac:spMkLst>
            <pc:docMk/>
            <pc:sldMk cId="486453019" sldId="484"/>
            <ac:spMk id="5" creationId="{0F091560-095C-4386-B97B-2E563F08C6E4}"/>
          </ac:spMkLst>
        </pc:spChg>
        <pc:spChg chg="add del mod">
          <ac:chgData name="Christoph Csallner" userId="5eb0978299eb4661" providerId="LiveId" clId="{089F8FCE-6499-4766-82F7-8C1D9825EE69}" dt="2019-11-01T21:57:14.257" v="5538"/>
          <ac:spMkLst>
            <pc:docMk/>
            <pc:sldMk cId="486453019" sldId="484"/>
            <ac:spMk id="6" creationId="{CD21F6C3-BE33-42C5-BF85-849BA924752B}"/>
          </ac:spMkLst>
        </pc:spChg>
        <pc:picChg chg="add mod ord">
          <ac:chgData name="Christoph Csallner" userId="5eb0978299eb4661" providerId="LiveId" clId="{089F8FCE-6499-4766-82F7-8C1D9825EE69}" dt="2019-11-01T22:23:21.439" v="5732" actId="166"/>
          <ac:picMkLst>
            <pc:docMk/>
            <pc:sldMk cId="486453019" sldId="484"/>
            <ac:picMk id="4" creationId="{76BDCC10-B009-42F2-B196-682173B8B229}"/>
          </ac:picMkLst>
        </pc:picChg>
        <pc:picChg chg="del">
          <ac:chgData name="Christoph Csallner" userId="5eb0978299eb4661" providerId="LiveId" clId="{089F8FCE-6499-4766-82F7-8C1D9825EE69}" dt="2019-10-10T20:10:59.426" v="1834" actId="478"/>
          <ac:picMkLst>
            <pc:docMk/>
            <pc:sldMk cId="486453019" sldId="484"/>
            <ac:picMk id="6" creationId="{A6DDEE0A-FED6-45A6-A6DE-FB46024F38E7}"/>
          </ac:picMkLst>
        </pc:picChg>
      </pc:sldChg>
      <pc:sldChg chg="add del">
        <pc:chgData name="Christoph Csallner" userId="5eb0978299eb4661" providerId="LiveId" clId="{089F8FCE-6499-4766-82F7-8C1D9825EE69}" dt="2019-10-10T19:55:51.504" v="1775"/>
        <pc:sldMkLst>
          <pc:docMk/>
          <pc:sldMk cId="3334167886" sldId="484"/>
        </pc:sldMkLst>
      </pc:sldChg>
      <pc:sldChg chg="add del">
        <pc:chgData name="Christoph Csallner" userId="5eb0978299eb4661" providerId="LiveId" clId="{089F8FCE-6499-4766-82F7-8C1D9825EE69}" dt="2019-10-10T20:22:56.990" v="1867" actId="2696"/>
        <pc:sldMkLst>
          <pc:docMk/>
          <pc:sldMk cId="2148034814" sldId="485"/>
        </pc:sldMkLst>
      </pc:sldChg>
      <pc:sldChg chg="addSp delSp modSp add delAnim modAnim modNotesTx">
        <pc:chgData name="Christoph Csallner" userId="5eb0978299eb4661" providerId="LiveId" clId="{089F8FCE-6499-4766-82F7-8C1D9825EE69}" dt="2019-11-01T22:22:37.086" v="5725" actId="478"/>
        <pc:sldMkLst>
          <pc:docMk/>
          <pc:sldMk cId="3179795720" sldId="486"/>
        </pc:sldMkLst>
        <pc:spChg chg="del">
          <ac:chgData name="Christoph Csallner" userId="5eb0978299eb4661" providerId="LiveId" clId="{089F8FCE-6499-4766-82F7-8C1D9825EE69}" dt="2019-11-01T22:22:37.086" v="5725" actId="478"/>
          <ac:spMkLst>
            <pc:docMk/>
            <pc:sldMk cId="3179795720" sldId="486"/>
            <ac:spMk id="2" creationId="{00000000-0000-0000-0000-000000000000}"/>
          </ac:spMkLst>
        </pc:spChg>
        <pc:spChg chg="add del mod">
          <ac:chgData name="Christoph Csallner" userId="5eb0978299eb4661" providerId="LiveId" clId="{089F8FCE-6499-4766-82F7-8C1D9825EE69}" dt="2019-11-01T22:22:18.860" v="5722"/>
          <ac:spMkLst>
            <pc:docMk/>
            <pc:sldMk cId="3179795720" sldId="486"/>
            <ac:spMk id="3" creationId="{62714C5E-228A-415D-BCE6-FB40581F0508}"/>
          </ac:spMkLst>
        </pc:spChg>
        <pc:spChg chg="mod">
          <ac:chgData name="Christoph Csallner" userId="5eb0978299eb4661" providerId="LiveId" clId="{089F8FCE-6499-4766-82F7-8C1D9825EE69}" dt="2019-10-10T20:25:41.375" v="1877" actId="14100"/>
          <ac:spMkLst>
            <pc:docMk/>
            <pc:sldMk cId="3179795720" sldId="486"/>
            <ac:spMk id="13" creationId="{F35CBEF3-34F9-4465-BBBF-3554D5AAC130}"/>
          </ac:spMkLst>
        </pc:spChg>
        <pc:spChg chg="mod">
          <ac:chgData name="Christoph Csallner" userId="5eb0978299eb4661" providerId="LiveId" clId="{089F8FCE-6499-4766-82F7-8C1D9825EE69}" dt="2019-10-10T21:43:19.931" v="1991" actId="1076"/>
          <ac:spMkLst>
            <pc:docMk/>
            <pc:sldMk cId="3179795720" sldId="486"/>
            <ac:spMk id="19" creationId="{D9A442C8-439A-4620-9D9F-B0ACDA115FF5}"/>
          </ac:spMkLst>
        </pc:spChg>
        <pc:spChg chg="mod">
          <ac:chgData name="Christoph Csallner" userId="5eb0978299eb4661" providerId="LiveId" clId="{089F8FCE-6499-4766-82F7-8C1D9825EE69}" dt="2019-10-10T21:43:26.752" v="1992" actId="1076"/>
          <ac:spMkLst>
            <pc:docMk/>
            <pc:sldMk cId="3179795720" sldId="486"/>
            <ac:spMk id="20" creationId="{1A0BF28E-ACD7-4913-BE39-977FDFC09783}"/>
          </ac:spMkLst>
        </pc:spChg>
        <pc:spChg chg="mod">
          <ac:chgData name="Christoph Csallner" userId="5eb0978299eb4661" providerId="LiveId" clId="{089F8FCE-6499-4766-82F7-8C1D9825EE69}" dt="2019-10-10T21:41:31.380" v="1911" actId="14100"/>
          <ac:spMkLst>
            <pc:docMk/>
            <pc:sldMk cId="3179795720" sldId="486"/>
            <ac:spMk id="25" creationId="{BF20A564-C67D-43A5-8BC0-4493E6368F5D}"/>
          </ac:spMkLst>
        </pc:spChg>
        <pc:spChg chg="mod">
          <ac:chgData name="Christoph Csallner" userId="5eb0978299eb4661" providerId="LiveId" clId="{089F8FCE-6499-4766-82F7-8C1D9825EE69}" dt="2019-10-10T20:23:32.935" v="1870" actId="1076"/>
          <ac:spMkLst>
            <pc:docMk/>
            <pc:sldMk cId="3179795720" sldId="486"/>
            <ac:spMk id="26" creationId="{E01F1B49-3A5B-4169-AB58-A5AA7AECF685}"/>
          </ac:spMkLst>
        </pc:spChg>
        <pc:spChg chg="del mod">
          <ac:chgData name="Christoph Csallner" userId="5eb0978299eb4661" providerId="LiveId" clId="{089F8FCE-6499-4766-82F7-8C1D9825EE69}" dt="2019-10-10T20:35:52.530" v="1906" actId="478"/>
          <ac:spMkLst>
            <pc:docMk/>
            <pc:sldMk cId="3179795720" sldId="486"/>
            <ac:spMk id="31" creationId="{C4AD2ECC-0C34-4114-A9B8-0A83EF3C01DA}"/>
          </ac:spMkLst>
        </pc:spChg>
        <pc:spChg chg="mod">
          <ac:chgData name="Christoph Csallner" userId="5eb0978299eb4661" providerId="LiveId" clId="{089F8FCE-6499-4766-82F7-8C1D9825EE69}" dt="2019-10-10T20:26:29.298" v="1881" actId="1076"/>
          <ac:spMkLst>
            <pc:docMk/>
            <pc:sldMk cId="3179795720" sldId="486"/>
            <ac:spMk id="32" creationId="{174B622F-4EC2-45A7-8615-F8931FB9E514}"/>
          </ac:spMkLst>
        </pc:spChg>
        <pc:spChg chg="del mod">
          <ac:chgData name="Christoph Csallner" userId="5eb0978299eb4661" providerId="LiveId" clId="{089F8FCE-6499-4766-82F7-8C1D9825EE69}" dt="2019-10-10T20:35:52.530" v="1906" actId="478"/>
          <ac:spMkLst>
            <pc:docMk/>
            <pc:sldMk cId="3179795720" sldId="486"/>
            <ac:spMk id="33" creationId="{0019307B-C495-4A3A-8190-16AAC3F86288}"/>
          </ac:spMkLst>
        </pc:spChg>
        <pc:spChg chg="add mod">
          <ac:chgData name="Christoph Csallner" userId="5eb0978299eb4661" providerId="LiveId" clId="{089F8FCE-6499-4766-82F7-8C1D9825EE69}" dt="2019-10-10T21:43:33.907" v="1996" actId="20577"/>
          <ac:spMkLst>
            <pc:docMk/>
            <pc:sldMk cId="3179795720" sldId="486"/>
            <ac:spMk id="34" creationId="{D8081C46-E830-4880-90E8-24EED7F3BA6D}"/>
          </ac:spMkLst>
        </pc:spChg>
        <pc:picChg chg="add mod ord modCrop">
          <ac:chgData name="Christoph Csallner" userId="5eb0978299eb4661" providerId="LiveId" clId="{089F8FCE-6499-4766-82F7-8C1D9825EE69}" dt="2019-10-10T20:25:15.119" v="1874" actId="732"/>
          <ac:picMkLst>
            <pc:docMk/>
            <pc:sldMk cId="3179795720" sldId="486"/>
            <ac:picMk id="5" creationId="{E6036C29-7C62-43FC-964D-373DACD6D14E}"/>
          </ac:picMkLst>
        </pc:picChg>
        <pc:picChg chg="del">
          <ac:chgData name="Christoph Csallner" userId="5eb0978299eb4661" providerId="LiveId" clId="{089F8FCE-6499-4766-82F7-8C1D9825EE69}" dt="2019-10-10T20:20:48.727" v="1857" actId="478"/>
          <ac:picMkLst>
            <pc:docMk/>
            <pc:sldMk cId="3179795720" sldId="486"/>
            <ac:picMk id="7" creationId="{00000000-0000-0000-0000-000000000000}"/>
          </ac:picMkLst>
        </pc:picChg>
        <pc:picChg chg="mod">
          <ac:chgData name="Christoph Csallner" userId="5eb0978299eb4661" providerId="LiveId" clId="{089F8FCE-6499-4766-82F7-8C1D9825EE69}" dt="2019-10-10T20:22:52.456" v="1866" actId="1076"/>
          <ac:picMkLst>
            <pc:docMk/>
            <pc:sldMk cId="3179795720" sldId="486"/>
            <ac:picMk id="15" creationId="{D329AFEA-8735-4218-B7C6-D56B894D22BB}"/>
          </ac:picMkLst>
        </pc:picChg>
        <pc:picChg chg="mod">
          <ac:chgData name="Christoph Csallner" userId="5eb0978299eb4661" providerId="LiveId" clId="{089F8FCE-6499-4766-82F7-8C1D9825EE69}" dt="2019-11-01T20:56:27.035" v="5058" actId="1036"/>
          <ac:picMkLst>
            <pc:docMk/>
            <pc:sldMk cId="3179795720" sldId="486"/>
            <ac:picMk id="21" creationId="{FCBC37FD-8D63-4F3C-A784-A0C91AFF459B}"/>
          </ac:picMkLst>
        </pc:picChg>
        <pc:picChg chg="del mod">
          <ac:chgData name="Christoph Csallner" userId="5eb0978299eb4661" providerId="LiveId" clId="{089F8FCE-6499-4766-82F7-8C1D9825EE69}" dt="2019-10-10T20:35:55.699" v="1907" actId="478"/>
          <ac:picMkLst>
            <pc:docMk/>
            <pc:sldMk cId="3179795720" sldId="486"/>
            <ac:picMk id="23" creationId="{BD01B969-191B-418E-95C7-156DB1877C5B}"/>
          </ac:picMkLst>
        </pc:picChg>
        <pc:picChg chg="del">
          <ac:chgData name="Christoph Csallner" userId="5eb0978299eb4661" providerId="LiveId" clId="{089F8FCE-6499-4766-82F7-8C1D9825EE69}" dt="2019-10-10T20:32:13.736" v="1899" actId="478"/>
          <ac:picMkLst>
            <pc:docMk/>
            <pc:sldMk cId="3179795720" sldId="486"/>
            <ac:picMk id="27" creationId="{C859FB87-5271-4B21-A6B7-816411970AD2}"/>
          </ac:picMkLst>
        </pc:picChg>
        <pc:picChg chg="add mod">
          <ac:chgData name="Christoph Csallner" userId="5eb0978299eb4661" providerId="LiveId" clId="{089F8FCE-6499-4766-82F7-8C1D9825EE69}" dt="2019-10-10T21:41:56.824" v="1925" actId="571"/>
          <ac:picMkLst>
            <pc:docMk/>
            <pc:sldMk cId="3179795720" sldId="486"/>
            <ac:picMk id="30" creationId="{042E0575-4E8B-4234-AE6C-19430F9E6186}"/>
          </ac:picMkLst>
        </pc:picChg>
      </pc:sldChg>
      <pc:sldChg chg="addSp delSp add delAnim modAnim modNotesTx">
        <pc:chgData name="Christoph Csallner" userId="5eb0978299eb4661" providerId="LiveId" clId="{089F8FCE-6499-4766-82F7-8C1D9825EE69}" dt="2019-11-01T22:24:11.865" v="5740" actId="478"/>
        <pc:sldMkLst>
          <pc:docMk/>
          <pc:sldMk cId="1407012844" sldId="487"/>
        </pc:sldMkLst>
        <pc:spChg chg="del">
          <ac:chgData name="Christoph Csallner" userId="5eb0978299eb4661" providerId="LiveId" clId="{089F8FCE-6499-4766-82F7-8C1D9825EE69}" dt="2019-11-01T22:24:11.865" v="5740" actId="478"/>
          <ac:spMkLst>
            <pc:docMk/>
            <pc:sldMk cId="1407012844" sldId="487"/>
            <ac:spMk id="2" creationId="{00000000-0000-0000-0000-000000000000}"/>
          </ac:spMkLst>
        </pc:spChg>
        <pc:spChg chg="add del">
          <ac:chgData name="Christoph Csallner" userId="5eb0978299eb4661" providerId="LiveId" clId="{089F8FCE-6499-4766-82F7-8C1D9825EE69}" dt="2019-10-10T20:30:14.626" v="1890" actId="478"/>
          <ac:spMkLst>
            <pc:docMk/>
            <pc:sldMk cId="1407012844" sldId="487"/>
            <ac:spMk id="12" creationId="{E01F1B49-3A5B-4169-AB58-A5AA7AECF685}"/>
          </ac:spMkLst>
        </pc:spChg>
        <pc:spChg chg="add del">
          <ac:chgData name="Christoph Csallner" userId="5eb0978299eb4661" providerId="LiveId" clId="{089F8FCE-6499-4766-82F7-8C1D9825EE69}" dt="2019-10-10T20:30:15.327" v="1891" actId="478"/>
          <ac:spMkLst>
            <pc:docMk/>
            <pc:sldMk cId="1407012844" sldId="487"/>
            <ac:spMk id="13" creationId="{F35CBEF3-34F9-4465-BBBF-3554D5AAC130}"/>
          </ac:spMkLst>
        </pc:spChg>
        <pc:spChg chg="del">
          <ac:chgData name="Christoph Csallner" userId="5eb0978299eb4661" providerId="LiveId" clId="{089F8FCE-6499-4766-82F7-8C1D9825EE69}" dt="2019-10-10T21:49:13.645" v="2003" actId="478"/>
          <ac:spMkLst>
            <pc:docMk/>
            <pc:sldMk cId="1407012844" sldId="487"/>
            <ac:spMk id="19" creationId="{D9A442C8-439A-4620-9D9F-B0ACDA115FF5}"/>
          </ac:spMkLst>
        </pc:spChg>
        <pc:spChg chg="del">
          <ac:chgData name="Christoph Csallner" userId="5eb0978299eb4661" providerId="LiveId" clId="{089F8FCE-6499-4766-82F7-8C1D9825EE69}" dt="2019-10-10T21:49:13.645" v="2003" actId="478"/>
          <ac:spMkLst>
            <pc:docMk/>
            <pc:sldMk cId="1407012844" sldId="487"/>
            <ac:spMk id="20" creationId="{1A0BF28E-ACD7-4913-BE39-977FDFC09783}"/>
          </ac:spMkLst>
        </pc:spChg>
        <pc:spChg chg="add">
          <ac:chgData name="Christoph Csallner" userId="5eb0978299eb4661" providerId="LiveId" clId="{089F8FCE-6499-4766-82F7-8C1D9825EE69}" dt="2019-10-10T21:49:28.193" v="2004"/>
          <ac:spMkLst>
            <pc:docMk/>
            <pc:sldMk cId="1407012844" sldId="487"/>
            <ac:spMk id="22" creationId="{36FF0DC4-16AC-4FF6-A02B-47615E004339}"/>
          </ac:spMkLst>
        </pc:spChg>
        <pc:spChg chg="del">
          <ac:chgData name="Christoph Csallner" userId="5eb0978299eb4661" providerId="LiveId" clId="{089F8FCE-6499-4766-82F7-8C1D9825EE69}" dt="2019-10-10T21:49:13.645" v="2003" actId="478"/>
          <ac:spMkLst>
            <pc:docMk/>
            <pc:sldMk cId="1407012844" sldId="487"/>
            <ac:spMk id="25" creationId="{BF20A564-C67D-43A5-8BC0-4493E6368F5D}"/>
          </ac:spMkLst>
        </pc:spChg>
        <pc:spChg chg="add">
          <ac:chgData name="Christoph Csallner" userId="5eb0978299eb4661" providerId="LiveId" clId="{089F8FCE-6499-4766-82F7-8C1D9825EE69}" dt="2019-10-10T21:49:28.193" v="2004"/>
          <ac:spMkLst>
            <pc:docMk/>
            <pc:sldMk cId="1407012844" sldId="487"/>
            <ac:spMk id="30" creationId="{96C756A2-4EF1-4E41-8D77-31557E8E790B}"/>
          </ac:spMkLst>
        </pc:spChg>
        <pc:spChg chg="add del">
          <ac:chgData name="Christoph Csallner" userId="5eb0978299eb4661" providerId="LiveId" clId="{089F8FCE-6499-4766-82F7-8C1D9825EE69}" dt="2019-10-10T20:30:16.863" v="1893" actId="478"/>
          <ac:spMkLst>
            <pc:docMk/>
            <pc:sldMk cId="1407012844" sldId="487"/>
            <ac:spMk id="32" creationId="{174B622F-4EC2-45A7-8615-F8931FB9E514}"/>
          </ac:spMkLst>
        </pc:spChg>
        <pc:spChg chg="add">
          <ac:chgData name="Christoph Csallner" userId="5eb0978299eb4661" providerId="LiveId" clId="{089F8FCE-6499-4766-82F7-8C1D9825EE69}" dt="2019-10-10T21:49:28.193" v="2004"/>
          <ac:spMkLst>
            <pc:docMk/>
            <pc:sldMk cId="1407012844" sldId="487"/>
            <ac:spMk id="34" creationId="{6A7F139D-9798-4143-AD2D-B66AF82B605D}"/>
          </ac:spMkLst>
        </pc:spChg>
        <pc:spChg chg="add">
          <ac:chgData name="Christoph Csallner" userId="5eb0978299eb4661" providerId="LiveId" clId="{089F8FCE-6499-4766-82F7-8C1D9825EE69}" dt="2019-10-10T21:49:28.193" v="2004"/>
          <ac:spMkLst>
            <pc:docMk/>
            <pc:sldMk cId="1407012844" sldId="487"/>
            <ac:spMk id="35" creationId="{98EEE24A-62DE-4E64-8EF6-ECCE0CAA720C}"/>
          </ac:spMkLst>
        </pc:spChg>
        <pc:picChg chg="add del">
          <ac:chgData name="Christoph Csallner" userId="5eb0978299eb4661" providerId="LiveId" clId="{089F8FCE-6499-4766-82F7-8C1D9825EE69}" dt="2019-10-10T20:30:16.231" v="1892" actId="478"/>
          <ac:picMkLst>
            <pc:docMk/>
            <pc:sldMk cId="1407012844" sldId="487"/>
            <ac:picMk id="9" creationId="{644AB9EA-3E54-4E91-99E1-9DD033B14332}"/>
          </ac:picMkLst>
        </pc:picChg>
      </pc:sldChg>
      <pc:sldChg chg="addSp delSp modSp add modAnim modNotesTx">
        <pc:chgData name="Christoph Csallner" userId="5eb0978299eb4661" providerId="LiveId" clId="{089F8FCE-6499-4766-82F7-8C1D9825EE69}" dt="2019-11-01T22:22:56.560" v="5727" actId="478"/>
        <pc:sldMkLst>
          <pc:docMk/>
          <pc:sldMk cId="2139463393" sldId="488"/>
        </pc:sldMkLst>
        <pc:spChg chg="del">
          <ac:chgData name="Christoph Csallner" userId="5eb0978299eb4661" providerId="LiveId" clId="{089F8FCE-6499-4766-82F7-8C1D9825EE69}" dt="2019-11-01T22:22:56.560" v="5727" actId="478"/>
          <ac:spMkLst>
            <pc:docMk/>
            <pc:sldMk cId="2139463393" sldId="488"/>
            <ac:spMk id="2" creationId="{00000000-0000-0000-0000-000000000000}"/>
          </ac:spMkLst>
        </pc:spChg>
        <pc:spChg chg="add del mod">
          <ac:chgData name="Christoph Csallner" userId="5eb0978299eb4661" providerId="LiveId" clId="{089F8FCE-6499-4766-82F7-8C1D9825EE69}" dt="2019-11-01T22:22:53.573" v="5726"/>
          <ac:spMkLst>
            <pc:docMk/>
            <pc:sldMk cId="2139463393" sldId="488"/>
            <ac:spMk id="3" creationId="{0DB4980F-016E-4485-BA69-3DC6B31305F9}"/>
          </ac:spMkLst>
        </pc:spChg>
        <pc:spChg chg="del">
          <ac:chgData name="Christoph Csallner" userId="5eb0978299eb4661" providerId="LiveId" clId="{089F8FCE-6499-4766-82F7-8C1D9825EE69}" dt="2019-10-10T20:33:06.201" v="1904" actId="478"/>
          <ac:spMkLst>
            <pc:docMk/>
            <pc:sldMk cId="2139463393" sldId="488"/>
            <ac:spMk id="12" creationId="{E01F1B49-3A5B-4169-AB58-A5AA7AECF685}"/>
          </ac:spMkLst>
        </pc:spChg>
        <pc:spChg chg="del">
          <ac:chgData name="Christoph Csallner" userId="5eb0978299eb4661" providerId="LiveId" clId="{089F8FCE-6499-4766-82F7-8C1D9825EE69}" dt="2019-10-10T20:33:09.024" v="1905" actId="478"/>
          <ac:spMkLst>
            <pc:docMk/>
            <pc:sldMk cId="2139463393" sldId="488"/>
            <ac:spMk id="13" creationId="{F35CBEF3-34F9-4465-BBBF-3554D5AAC130}"/>
          </ac:spMkLst>
        </pc:spChg>
        <pc:spChg chg="del">
          <ac:chgData name="Christoph Csallner" userId="5eb0978299eb4661" providerId="LiveId" clId="{089F8FCE-6499-4766-82F7-8C1D9825EE69}" dt="2019-10-10T21:44:44.431" v="1997" actId="478"/>
          <ac:spMkLst>
            <pc:docMk/>
            <pc:sldMk cId="2139463393" sldId="488"/>
            <ac:spMk id="19" creationId="{D9A442C8-439A-4620-9D9F-B0ACDA115FF5}"/>
          </ac:spMkLst>
        </pc:spChg>
        <pc:spChg chg="del">
          <ac:chgData name="Christoph Csallner" userId="5eb0978299eb4661" providerId="LiveId" clId="{089F8FCE-6499-4766-82F7-8C1D9825EE69}" dt="2019-10-10T21:44:44.431" v="1997" actId="478"/>
          <ac:spMkLst>
            <pc:docMk/>
            <pc:sldMk cId="2139463393" sldId="488"/>
            <ac:spMk id="20" creationId="{1A0BF28E-ACD7-4913-BE39-977FDFC09783}"/>
          </ac:spMkLst>
        </pc:spChg>
        <pc:spChg chg="add">
          <ac:chgData name="Christoph Csallner" userId="5eb0978299eb4661" providerId="LiveId" clId="{089F8FCE-6499-4766-82F7-8C1D9825EE69}" dt="2019-10-10T21:44:54.465" v="1998"/>
          <ac:spMkLst>
            <pc:docMk/>
            <pc:sldMk cId="2139463393" sldId="488"/>
            <ac:spMk id="22" creationId="{50206ED2-56ED-46C4-BC70-7BBAC237E0F5}"/>
          </ac:spMkLst>
        </pc:spChg>
        <pc:spChg chg="del">
          <ac:chgData name="Christoph Csallner" userId="5eb0978299eb4661" providerId="LiveId" clId="{089F8FCE-6499-4766-82F7-8C1D9825EE69}" dt="2019-10-10T21:44:44.431" v="1997" actId="478"/>
          <ac:spMkLst>
            <pc:docMk/>
            <pc:sldMk cId="2139463393" sldId="488"/>
            <ac:spMk id="25" creationId="{BF20A564-C67D-43A5-8BC0-4493E6368F5D}"/>
          </ac:spMkLst>
        </pc:spChg>
        <pc:spChg chg="add">
          <ac:chgData name="Christoph Csallner" userId="5eb0978299eb4661" providerId="LiveId" clId="{089F8FCE-6499-4766-82F7-8C1D9825EE69}" dt="2019-10-10T21:44:54.465" v="1998"/>
          <ac:spMkLst>
            <pc:docMk/>
            <pc:sldMk cId="2139463393" sldId="488"/>
            <ac:spMk id="27" creationId="{0A26125B-171C-4D2D-8434-802BA263CED9}"/>
          </ac:spMkLst>
        </pc:spChg>
        <pc:spChg chg="del">
          <ac:chgData name="Christoph Csallner" userId="5eb0978299eb4661" providerId="LiveId" clId="{089F8FCE-6499-4766-82F7-8C1D9825EE69}" dt="2019-10-10T21:44:44.431" v="1997" actId="478"/>
          <ac:spMkLst>
            <pc:docMk/>
            <pc:sldMk cId="2139463393" sldId="488"/>
            <ac:spMk id="28" creationId="{243D3646-24DF-4A6E-A373-0511DDD6026D}"/>
          </ac:spMkLst>
        </pc:spChg>
        <pc:spChg chg="add">
          <ac:chgData name="Christoph Csallner" userId="5eb0978299eb4661" providerId="LiveId" clId="{089F8FCE-6499-4766-82F7-8C1D9825EE69}" dt="2019-10-10T21:44:54.465" v="1998"/>
          <ac:spMkLst>
            <pc:docMk/>
            <pc:sldMk cId="2139463393" sldId="488"/>
            <ac:spMk id="30" creationId="{35E4F955-FEF3-4458-9B63-DE83C4FE88A6}"/>
          </ac:spMkLst>
        </pc:spChg>
        <pc:spChg chg="del">
          <ac:chgData name="Christoph Csallner" userId="5eb0978299eb4661" providerId="LiveId" clId="{089F8FCE-6499-4766-82F7-8C1D9825EE69}" dt="2019-10-10T20:32:59.180" v="1902" actId="478"/>
          <ac:spMkLst>
            <pc:docMk/>
            <pc:sldMk cId="2139463393" sldId="488"/>
            <ac:spMk id="32" creationId="{174B622F-4EC2-45A7-8615-F8931FB9E514}"/>
          </ac:spMkLst>
        </pc:spChg>
        <pc:spChg chg="add">
          <ac:chgData name="Christoph Csallner" userId="5eb0978299eb4661" providerId="LiveId" clId="{089F8FCE-6499-4766-82F7-8C1D9825EE69}" dt="2019-10-10T21:44:54.465" v="1998"/>
          <ac:spMkLst>
            <pc:docMk/>
            <pc:sldMk cId="2139463393" sldId="488"/>
            <ac:spMk id="34" creationId="{9FA6D3B3-22F2-4F28-815E-1429EEA6C9E1}"/>
          </ac:spMkLst>
        </pc:spChg>
        <pc:spChg chg="add">
          <ac:chgData name="Christoph Csallner" userId="5eb0978299eb4661" providerId="LiveId" clId="{089F8FCE-6499-4766-82F7-8C1D9825EE69}" dt="2019-10-10T21:44:54.465" v="1998"/>
          <ac:spMkLst>
            <pc:docMk/>
            <pc:sldMk cId="2139463393" sldId="488"/>
            <ac:spMk id="35" creationId="{0CE5F66B-BD5E-4898-A0A8-76641D75E0F0}"/>
          </ac:spMkLst>
        </pc:spChg>
        <pc:picChg chg="del">
          <ac:chgData name="Christoph Csallner" userId="5eb0978299eb4661" providerId="LiveId" clId="{089F8FCE-6499-4766-82F7-8C1D9825EE69}" dt="2019-10-10T20:33:02.340" v="1903" actId="478"/>
          <ac:picMkLst>
            <pc:docMk/>
            <pc:sldMk cId="2139463393" sldId="488"/>
            <ac:picMk id="9" creationId="{644AB9EA-3E54-4E91-99E1-9DD033B14332}"/>
          </ac:picMkLst>
        </pc:picChg>
      </pc:sldChg>
      <pc:sldChg chg="addSp delSp modSp add">
        <pc:chgData name="Christoph Csallner" userId="5eb0978299eb4661" providerId="LiveId" clId="{089F8FCE-6499-4766-82F7-8C1D9825EE69}" dt="2019-11-02T15:16:54.479" v="6221" actId="113"/>
        <pc:sldMkLst>
          <pc:docMk/>
          <pc:sldMk cId="3148025076" sldId="489"/>
        </pc:sldMkLst>
        <pc:spChg chg="mod">
          <ac:chgData name="Christoph Csallner" userId="5eb0978299eb4661" providerId="LiveId" clId="{089F8FCE-6499-4766-82F7-8C1D9825EE69}" dt="2019-11-02T15:16:43.802" v="6220" actId="20577"/>
          <ac:spMkLst>
            <pc:docMk/>
            <pc:sldMk cId="3148025076" sldId="489"/>
            <ac:spMk id="2" creationId="{00000000-0000-0000-0000-000000000000}"/>
          </ac:spMkLst>
        </pc:spChg>
        <pc:spChg chg="mod">
          <ac:chgData name="Christoph Csallner" userId="5eb0978299eb4661" providerId="LiveId" clId="{089F8FCE-6499-4766-82F7-8C1D9825EE69}" dt="2019-11-02T15:16:54.479" v="6221" actId="113"/>
          <ac:spMkLst>
            <pc:docMk/>
            <pc:sldMk cId="3148025076" sldId="489"/>
            <ac:spMk id="3" creationId="{00000000-0000-0000-0000-000000000000}"/>
          </ac:spMkLst>
        </pc:spChg>
        <pc:spChg chg="add del mod">
          <ac:chgData name="Christoph Csallner" userId="5eb0978299eb4661" providerId="LiveId" clId="{089F8FCE-6499-4766-82F7-8C1D9825EE69}" dt="2019-11-01T22:00:20.123" v="5590"/>
          <ac:spMkLst>
            <pc:docMk/>
            <pc:sldMk cId="3148025076" sldId="489"/>
            <ac:spMk id="4" creationId="{ACA15161-4A65-4DFB-944B-C89C68BCD5A8}"/>
          </ac:spMkLst>
        </pc:spChg>
        <pc:spChg chg="add del mod">
          <ac:chgData name="Christoph Csallner" userId="5eb0978299eb4661" providerId="LiveId" clId="{089F8FCE-6499-4766-82F7-8C1D9825EE69}" dt="2019-11-01T22:00:20.123" v="5590"/>
          <ac:spMkLst>
            <pc:docMk/>
            <pc:sldMk cId="3148025076" sldId="489"/>
            <ac:spMk id="6" creationId="{3C6F0BF5-AD2C-4FD1-A503-BE3BBD1B9543}"/>
          </ac:spMkLst>
        </pc:spChg>
        <pc:picChg chg="del">
          <ac:chgData name="Christoph Csallner" userId="5eb0978299eb4661" providerId="LiveId" clId="{089F8FCE-6499-4766-82F7-8C1D9825EE69}" dt="2019-10-10T21:56:47.424" v="2034" actId="478"/>
          <ac:picMkLst>
            <pc:docMk/>
            <pc:sldMk cId="3148025076" sldId="489"/>
            <ac:picMk id="4" creationId="{B973D366-FB7A-48C5-96C3-C14D67FE744E}"/>
          </ac:picMkLst>
        </pc:picChg>
        <pc:picChg chg="add mod ord">
          <ac:chgData name="Christoph Csallner" userId="5eb0978299eb4661" providerId="LiveId" clId="{089F8FCE-6499-4766-82F7-8C1D9825EE69}" dt="2019-11-01T22:23:02.831" v="5728" actId="166"/>
          <ac:picMkLst>
            <pc:docMk/>
            <pc:sldMk cId="3148025076" sldId="489"/>
            <ac:picMk id="5" creationId="{2D7886F7-D8CC-4A2B-A12B-F7CAE825BC0B}"/>
          </ac:picMkLst>
        </pc:picChg>
      </pc:sldChg>
      <pc:sldChg chg="modSp add modAnim">
        <pc:chgData name="Christoph Csallner" userId="5eb0978299eb4661" providerId="LiveId" clId="{089F8FCE-6499-4766-82F7-8C1D9825EE69}" dt="2019-11-02T15:11:56.937" v="6196"/>
        <pc:sldMkLst>
          <pc:docMk/>
          <pc:sldMk cId="1440868001" sldId="490"/>
        </pc:sldMkLst>
        <pc:spChg chg="mod">
          <ac:chgData name="Christoph Csallner" userId="5eb0978299eb4661" providerId="LiveId" clId="{089F8FCE-6499-4766-82F7-8C1D9825EE69}" dt="2019-11-01T20:56:29.311" v="5060" actId="20577"/>
          <ac:spMkLst>
            <pc:docMk/>
            <pc:sldMk cId="1440868001" sldId="490"/>
            <ac:spMk id="2" creationId="{265A721F-2BDA-4564-AFCC-92BFAD19120F}"/>
          </ac:spMkLst>
        </pc:spChg>
        <pc:spChg chg="mod">
          <ac:chgData name="Christoph Csallner" userId="5eb0978299eb4661" providerId="LiveId" clId="{089F8FCE-6499-4766-82F7-8C1D9825EE69}" dt="2019-11-02T15:02:11.726" v="6032" actId="20577"/>
          <ac:spMkLst>
            <pc:docMk/>
            <pc:sldMk cId="1440868001" sldId="490"/>
            <ac:spMk id="3" creationId="{ADD7575A-B86E-4E26-AD70-0554B607D1FC}"/>
          </ac:spMkLst>
        </pc:spChg>
      </pc:sldChg>
      <pc:sldChg chg="addSp modSp add del ord modAnim">
        <pc:chgData name="Christoph Csallner" userId="5eb0978299eb4661" providerId="LiveId" clId="{089F8FCE-6499-4766-82F7-8C1D9825EE69}" dt="2019-11-01T20:33:38.680" v="5031" actId="2696"/>
        <pc:sldMkLst>
          <pc:docMk/>
          <pc:sldMk cId="1582235677" sldId="491"/>
        </pc:sldMkLst>
        <pc:spChg chg="mod">
          <ac:chgData name="Christoph Csallner" userId="5eb0978299eb4661" providerId="LiveId" clId="{089F8FCE-6499-4766-82F7-8C1D9825EE69}" dt="2019-10-11T14:33:18.895" v="3376" actId="20577"/>
          <ac:spMkLst>
            <pc:docMk/>
            <pc:sldMk cId="1582235677" sldId="491"/>
            <ac:spMk id="2" creationId="{265A721F-2BDA-4564-AFCC-92BFAD19120F}"/>
          </ac:spMkLst>
        </pc:spChg>
        <pc:spChg chg="mod">
          <ac:chgData name="Christoph Csallner" userId="5eb0978299eb4661" providerId="LiveId" clId="{089F8FCE-6499-4766-82F7-8C1D9825EE69}" dt="2019-10-25T22:49:42.505" v="4366" actId="20577"/>
          <ac:spMkLst>
            <pc:docMk/>
            <pc:sldMk cId="1582235677" sldId="491"/>
            <ac:spMk id="3" creationId="{ADD7575A-B86E-4E26-AD70-0554B607D1FC}"/>
          </ac:spMkLst>
        </pc:spChg>
        <pc:picChg chg="add mod">
          <ac:chgData name="Christoph Csallner" userId="5eb0978299eb4661" providerId="LiveId" clId="{089F8FCE-6499-4766-82F7-8C1D9825EE69}" dt="2019-10-25T19:00:04.636" v="3440" actId="1076"/>
          <ac:picMkLst>
            <pc:docMk/>
            <pc:sldMk cId="1582235677" sldId="491"/>
            <ac:picMk id="4" creationId="{A6B33AA5-6042-4D8D-B329-B9788BB5C5A1}"/>
          </ac:picMkLst>
        </pc:picChg>
      </pc:sldChg>
      <pc:sldChg chg="add del">
        <pc:chgData name="Christoph Csallner" userId="5eb0978299eb4661" providerId="LiveId" clId="{089F8FCE-6499-4766-82F7-8C1D9825EE69}" dt="2019-10-25T19:49:56.042" v="3619" actId="2696"/>
        <pc:sldMkLst>
          <pc:docMk/>
          <pc:sldMk cId="2936390049" sldId="492"/>
        </pc:sldMkLst>
      </pc:sldChg>
      <pc:sldChg chg="addSp delSp modSp add del ord modNotesTx">
        <pc:chgData name="Christoph Csallner" userId="5eb0978299eb4661" providerId="LiveId" clId="{089F8FCE-6499-4766-82F7-8C1D9825EE69}" dt="2019-11-05T20:08:31.080" v="7206" actId="2696"/>
        <pc:sldMkLst>
          <pc:docMk/>
          <pc:sldMk cId="486039588" sldId="493"/>
        </pc:sldMkLst>
        <pc:spChg chg="mod">
          <ac:chgData name="Christoph Csallner" userId="5eb0978299eb4661" providerId="LiveId" clId="{089F8FCE-6499-4766-82F7-8C1D9825EE69}" dt="2019-11-01T22:22:31.564" v="5724" actId="1076"/>
          <ac:spMkLst>
            <pc:docMk/>
            <pc:sldMk cId="486039588" sldId="493"/>
            <ac:spMk id="2" creationId="{00000000-0000-0000-0000-000000000000}"/>
          </ac:spMkLst>
        </pc:spChg>
        <pc:spChg chg="add del mod">
          <ac:chgData name="Christoph Csallner" userId="5eb0978299eb4661" providerId="LiveId" clId="{089F8FCE-6499-4766-82F7-8C1D9825EE69}" dt="2019-11-01T21:43:23.763" v="5401"/>
          <ac:spMkLst>
            <pc:docMk/>
            <pc:sldMk cId="486039588" sldId="493"/>
            <ac:spMk id="4" creationId="{2F292165-C674-427C-87F7-88E024A67BAF}"/>
          </ac:spMkLst>
        </pc:spChg>
        <pc:spChg chg="add del mod">
          <ac:chgData name="Christoph Csallner" userId="5eb0978299eb4661" providerId="LiveId" clId="{089F8FCE-6499-4766-82F7-8C1D9825EE69}" dt="2019-11-01T21:43:23.763" v="5401"/>
          <ac:spMkLst>
            <pc:docMk/>
            <pc:sldMk cId="486039588" sldId="493"/>
            <ac:spMk id="5" creationId="{B41C4DC4-1A3A-4A76-A5E7-B622D4911E07}"/>
          </ac:spMkLst>
        </pc:spChg>
        <pc:spChg chg="add del mod">
          <ac:chgData name="Christoph Csallner" userId="5eb0978299eb4661" providerId="LiveId" clId="{089F8FCE-6499-4766-82F7-8C1D9825EE69}" dt="2019-11-01T22:08:01.700" v="5678" actId="20577"/>
          <ac:spMkLst>
            <pc:docMk/>
            <pc:sldMk cId="486039588" sldId="493"/>
            <ac:spMk id="156" creationId="{00000000-0000-0000-0000-000000000000}"/>
          </ac:spMkLst>
        </pc:spChg>
        <pc:graphicFrameChg chg="mod modGraphic">
          <ac:chgData name="Christoph Csallner" userId="5eb0978299eb4661" providerId="LiveId" clId="{089F8FCE-6499-4766-82F7-8C1D9825EE69}" dt="2019-11-01T22:08:20.055" v="5679" actId="13242"/>
          <ac:graphicFrameMkLst>
            <pc:docMk/>
            <pc:sldMk cId="486039588" sldId="493"/>
            <ac:graphicFrameMk id="3" creationId="{BD1DD9E3-1712-4A92-BC10-88F621F814A2}"/>
          </ac:graphicFrameMkLst>
        </pc:graphicFrameChg>
      </pc:sldChg>
      <pc:sldChg chg="modSp add del">
        <pc:chgData name="Christoph Csallner" userId="5eb0978299eb4661" providerId="LiveId" clId="{089F8FCE-6499-4766-82F7-8C1D9825EE69}" dt="2019-10-25T18:55:25.975" v="3416" actId="2696"/>
        <pc:sldMkLst>
          <pc:docMk/>
          <pc:sldMk cId="2670982793" sldId="493"/>
        </pc:sldMkLst>
        <pc:graphicFrameChg chg="modGraphic">
          <ac:chgData name="Christoph Csallner" userId="5eb0978299eb4661" providerId="LiveId" clId="{089F8FCE-6499-4766-82F7-8C1D9825EE69}" dt="2019-10-25T18:53:38.381" v="3413" actId="20577"/>
          <ac:graphicFrameMkLst>
            <pc:docMk/>
            <pc:sldMk cId="2670982793" sldId="493"/>
            <ac:graphicFrameMk id="3" creationId="{BD1DD9E3-1712-4A92-BC10-88F621F814A2}"/>
          </ac:graphicFrameMkLst>
        </pc:graphicFrameChg>
      </pc:sldChg>
      <pc:sldChg chg="addSp delSp modSp add delAnim modNotesTx">
        <pc:chgData name="Christoph Csallner" userId="5eb0978299eb4661" providerId="LiveId" clId="{089F8FCE-6499-4766-82F7-8C1D9825EE69}" dt="2019-11-06T04:29:03.045" v="10955" actId="6549"/>
        <pc:sldMkLst>
          <pc:docMk/>
          <pc:sldMk cId="737932890" sldId="494"/>
        </pc:sldMkLst>
        <pc:spChg chg="add del mod">
          <ac:chgData name="Christoph Csallner" userId="5eb0978299eb4661" providerId="LiveId" clId="{089F8FCE-6499-4766-82F7-8C1D9825EE69}" dt="2019-11-01T21:39:48.439" v="5339"/>
          <ac:spMkLst>
            <pc:docMk/>
            <pc:sldMk cId="737932890" sldId="494"/>
            <ac:spMk id="3" creationId="{78C13656-F73E-41DD-9E70-ED86BC7F5342}"/>
          </ac:spMkLst>
        </pc:spChg>
        <pc:spChg chg="add del mod">
          <ac:chgData name="Christoph Csallner" userId="5eb0978299eb4661" providerId="LiveId" clId="{089F8FCE-6499-4766-82F7-8C1D9825EE69}" dt="2019-10-25T22:58:32.213" v="4447"/>
          <ac:spMkLst>
            <pc:docMk/>
            <pc:sldMk cId="737932890" sldId="494"/>
            <ac:spMk id="3" creationId="{AAFB9231-B211-47F4-BBC6-76B81817CBF4}"/>
          </ac:spMkLst>
        </pc:spChg>
        <pc:spChg chg="add del mod">
          <ac:chgData name="Christoph Csallner" userId="5eb0978299eb4661" providerId="LiveId" clId="{089F8FCE-6499-4766-82F7-8C1D9825EE69}" dt="2019-11-01T21:39:48.439" v="5339"/>
          <ac:spMkLst>
            <pc:docMk/>
            <pc:sldMk cId="737932890" sldId="494"/>
            <ac:spMk id="4" creationId="{2843B1D3-7227-4528-8695-5744924C716E}"/>
          </ac:spMkLst>
        </pc:spChg>
        <pc:spChg chg="del">
          <ac:chgData name="Christoph Csallner" userId="5eb0978299eb4661" providerId="LiveId" clId="{089F8FCE-6499-4766-82F7-8C1D9825EE69}" dt="2019-10-25T22:58:39.069" v="4448" actId="478"/>
          <ac:spMkLst>
            <pc:docMk/>
            <pc:sldMk cId="737932890" sldId="494"/>
            <ac:spMk id="4" creationId="{9B9476C2-50F3-4801-AEE5-3241709E7B58}"/>
          </ac:spMkLst>
        </pc:spChg>
        <pc:spChg chg="add mod">
          <ac:chgData name="Christoph Csallner" userId="5eb0978299eb4661" providerId="LiveId" clId="{089F8FCE-6499-4766-82F7-8C1D9825EE69}" dt="2019-11-01T21:25:37.408" v="5338" actId="20577"/>
          <ac:spMkLst>
            <pc:docMk/>
            <pc:sldMk cId="737932890" sldId="494"/>
            <ac:spMk id="8" creationId="{4381A9CA-8F34-46B8-B210-10B862AE2EED}"/>
          </ac:spMkLst>
        </pc:spChg>
        <pc:spChg chg="add del mod">
          <ac:chgData name="Christoph Csallner" userId="5eb0978299eb4661" providerId="LiveId" clId="{089F8FCE-6499-4766-82F7-8C1D9825EE69}" dt="2019-11-01T21:39:48.439" v="5339"/>
          <ac:spMkLst>
            <pc:docMk/>
            <pc:sldMk cId="737932890" sldId="494"/>
            <ac:spMk id="10" creationId="{D9F46A7A-294D-4A70-8745-5F4F5E9A0730}"/>
          </ac:spMkLst>
        </pc:spChg>
        <pc:spChg chg="add del mod">
          <ac:chgData name="Christoph Csallner" userId="5eb0978299eb4661" providerId="LiveId" clId="{089F8FCE-6499-4766-82F7-8C1D9825EE69}" dt="2019-11-01T21:39:56.451" v="5340"/>
          <ac:spMkLst>
            <pc:docMk/>
            <pc:sldMk cId="737932890" sldId="494"/>
            <ac:spMk id="11" creationId="{74D52EDE-6AF1-43DA-A8B6-5DD85025BF6D}"/>
          </ac:spMkLst>
        </pc:spChg>
        <pc:spChg chg="add del mod">
          <ac:chgData name="Christoph Csallner" userId="5eb0978299eb4661" providerId="LiveId" clId="{089F8FCE-6499-4766-82F7-8C1D9825EE69}" dt="2019-11-01T21:39:56.451" v="5340"/>
          <ac:spMkLst>
            <pc:docMk/>
            <pc:sldMk cId="737932890" sldId="494"/>
            <ac:spMk id="12" creationId="{82598113-5CA2-4D89-8C1B-E9A11CF0BBFC}"/>
          </ac:spMkLst>
        </pc:spChg>
        <pc:spChg chg="add del mod">
          <ac:chgData name="Christoph Csallner" userId="5eb0978299eb4661" providerId="LiveId" clId="{089F8FCE-6499-4766-82F7-8C1D9825EE69}" dt="2019-11-01T21:39:56.451" v="5340"/>
          <ac:spMkLst>
            <pc:docMk/>
            <pc:sldMk cId="737932890" sldId="494"/>
            <ac:spMk id="13" creationId="{1E3EA370-4D6E-4802-AF54-F7AAAB609ECE}"/>
          </ac:spMkLst>
        </pc:spChg>
        <pc:spChg chg="add del mod">
          <ac:chgData name="Christoph Csallner" userId="5eb0978299eb4661" providerId="LiveId" clId="{089F8FCE-6499-4766-82F7-8C1D9825EE69}" dt="2019-11-01T21:41:04.815" v="5350"/>
          <ac:spMkLst>
            <pc:docMk/>
            <pc:sldMk cId="737932890" sldId="494"/>
            <ac:spMk id="14" creationId="{E41E4EDB-385E-4B5A-93AE-6CB33F4D8D86}"/>
          </ac:spMkLst>
        </pc:spChg>
        <pc:spChg chg="add del mod">
          <ac:chgData name="Christoph Csallner" userId="5eb0978299eb4661" providerId="LiveId" clId="{089F8FCE-6499-4766-82F7-8C1D9825EE69}" dt="2019-11-01T21:41:04.815" v="5350"/>
          <ac:spMkLst>
            <pc:docMk/>
            <pc:sldMk cId="737932890" sldId="494"/>
            <ac:spMk id="15" creationId="{1511DFFC-6E10-4061-AC4D-D2791BA61703}"/>
          </ac:spMkLst>
        </pc:spChg>
        <pc:spChg chg="add mod">
          <ac:chgData name="Christoph Csallner" userId="5eb0978299eb4661" providerId="LiveId" clId="{089F8FCE-6499-4766-82F7-8C1D9825EE69}" dt="2019-11-06T04:29:03.045" v="10955" actId="6549"/>
          <ac:spMkLst>
            <pc:docMk/>
            <pc:sldMk cId="737932890" sldId="494"/>
            <ac:spMk id="16" creationId="{E8A6415F-9496-4BDC-9751-E30DA5160451}"/>
          </ac:spMkLst>
        </pc:spChg>
        <pc:spChg chg="del mod">
          <ac:chgData name="Christoph Csallner" userId="5eb0978299eb4661" providerId="LiveId" clId="{089F8FCE-6499-4766-82F7-8C1D9825EE69}" dt="2019-11-01T21:41:02.571" v="5349" actId="478"/>
          <ac:spMkLst>
            <pc:docMk/>
            <pc:sldMk cId="737932890" sldId="494"/>
            <ac:spMk id="156" creationId="{00000000-0000-0000-0000-000000000000}"/>
          </ac:spMkLst>
        </pc:spChg>
      </pc:sldChg>
      <pc:sldChg chg="add del">
        <pc:chgData name="Christoph Csallner" userId="5eb0978299eb4661" providerId="LiveId" clId="{089F8FCE-6499-4766-82F7-8C1D9825EE69}" dt="2019-10-25T18:55:08.312" v="3415" actId="2696"/>
        <pc:sldMkLst>
          <pc:docMk/>
          <pc:sldMk cId="3845721577" sldId="494"/>
        </pc:sldMkLst>
      </pc:sldChg>
      <pc:sldChg chg="addSp delSp modSp add ord delAnim modAnim modNotesTx">
        <pc:chgData name="Christoph Csallner" userId="5eb0978299eb4661" providerId="LiveId" clId="{089F8FCE-6499-4766-82F7-8C1D9825EE69}" dt="2019-11-06T04:28:53.849" v="10953"/>
        <pc:sldMkLst>
          <pc:docMk/>
          <pc:sldMk cId="1851982421" sldId="495"/>
        </pc:sldMkLst>
        <pc:spChg chg="mod">
          <ac:chgData name="Christoph Csallner" userId="5eb0978299eb4661" providerId="LiveId" clId="{089F8FCE-6499-4766-82F7-8C1D9825EE69}" dt="2019-11-06T04:27:39.930" v="10925" actId="1076"/>
          <ac:spMkLst>
            <pc:docMk/>
            <pc:sldMk cId="1851982421" sldId="495"/>
            <ac:spMk id="3" creationId="{95FD3A41-5253-42EA-943E-AEEEDE837456}"/>
          </ac:spMkLst>
        </pc:spChg>
        <pc:spChg chg="del">
          <ac:chgData name="Christoph Csallner" userId="5eb0978299eb4661" providerId="LiveId" clId="{089F8FCE-6499-4766-82F7-8C1D9825EE69}" dt="2019-11-06T04:27:47.418" v="10926" actId="478"/>
          <ac:spMkLst>
            <pc:docMk/>
            <pc:sldMk cId="1851982421" sldId="495"/>
            <ac:spMk id="4" creationId="{23C8B938-AA1F-4F22-9D46-745CFB5C8A3C}"/>
          </ac:spMkLst>
        </pc:spChg>
        <pc:spChg chg="add del mod">
          <ac:chgData name="Christoph Csallner" userId="5eb0978299eb4661" providerId="LiveId" clId="{089F8FCE-6499-4766-82F7-8C1D9825EE69}" dt="2019-11-01T21:48:17.314" v="5443"/>
          <ac:spMkLst>
            <pc:docMk/>
            <pc:sldMk cId="1851982421" sldId="495"/>
            <ac:spMk id="5" creationId="{4385F2EC-1A02-493D-8DE1-6A45252738AA}"/>
          </ac:spMkLst>
        </pc:spChg>
        <pc:spChg chg="add del mod">
          <ac:chgData name="Christoph Csallner" userId="5eb0978299eb4661" providerId="LiveId" clId="{089F8FCE-6499-4766-82F7-8C1D9825EE69}" dt="2019-11-01T21:48:17.314" v="5443"/>
          <ac:spMkLst>
            <pc:docMk/>
            <pc:sldMk cId="1851982421" sldId="495"/>
            <ac:spMk id="6" creationId="{9D15A16E-0A3E-40AF-B37A-7B3A858AEC3F}"/>
          </ac:spMkLst>
        </pc:spChg>
        <pc:spChg chg="mod">
          <ac:chgData name="Christoph Csallner" userId="5eb0978299eb4661" providerId="LiveId" clId="{089F8FCE-6499-4766-82F7-8C1D9825EE69}" dt="2019-11-06T04:28:47.028" v="10949" actId="14100"/>
          <ac:spMkLst>
            <pc:docMk/>
            <pc:sldMk cId="1851982421" sldId="495"/>
            <ac:spMk id="7" creationId="{2A7B919B-1A1C-4683-BCB6-E06BE789B401}"/>
          </ac:spMkLst>
        </pc:spChg>
        <pc:spChg chg="add del mod">
          <ac:chgData name="Christoph Csallner" userId="5eb0978299eb4661" providerId="LiveId" clId="{089F8FCE-6499-4766-82F7-8C1D9825EE69}" dt="2019-11-01T21:48:17.314" v="5443"/>
          <ac:spMkLst>
            <pc:docMk/>
            <pc:sldMk cId="1851982421" sldId="495"/>
            <ac:spMk id="8" creationId="{D4991C72-75F2-4E38-AB05-0FC8A32CCB8D}"/>
          </ac:spMkLst>
        </pc:spChg>
        <pc:spChg chg="add del mod">
          <ac:chgData name="Christoph Csallner" userId="5eb0978299eb4661" providerId="LiveId" clId="{089F8FCE-6499-4766-82F7-8C1D9825EE69}" dt="2019-11-01T21:48:39.484" v="5444"/>
          <ac:spMkLst>
            <pc:docMk/>
            <pc:sldMk cId="1851982421" sldId="495"/>
            <ac:spMk id="9" creationId="{ADEC281C-87EE-4CDC-8B62-917A008361F3}"/>
          </ac:spMkLst>
        </pc:spChg>
        <pc:spChg chg="add del mod">
          <ac:chgData name="Christoph Csallner" userId="5eb0978299eb4661" providerId="LiveId" clId="{089F8FCE-6499-4766-82F7-8C1D9825EE69}" dt="2019-11-01T21:48:39.484" v="5444"/>
          <ac:spMkLst>
            <pc:docMk/>
            <pc:sldMk cId="1851982421" sldId="495"/>
            <ac:spMk id="10" creationId="{E2D7B8F5-5861-47DF-A58E-92A31C0BB8AE}"/>
          </ac:spMkLst>
        </pc:spChg>
        <pc:spChg chg="mod">
          <ac:chgData name="Christoph Csallner" userId="5eb0978299eb4661" providerId="LiveId" clId="{089F8FCE-6499-4766-82F7-8C1D9825EE69}" dt="2019-11-06T04:27:25.109" v="10924" actId="6549"/>
          <ac:spMkLst>
            <pc:docMk/>
            <pc:sldMk cId="1851982421" sldId="495"/>
            <ac:spMk id="156" creationId="{00000000-0000-0000-0000-000000000000}"/>
          </ac:spMkLst>
        </pc:spChg>
      </pc:sldChg>
      <pc:sldChg chg="addSp delSp modSp add modNotesTx">
        <pc:chgData name="Christoph Csallner" userId="5eb0978299eb4661" providerId="LiveId" clId="{089F8FCE-6499-4766-82F7-8C1D9825EE69}" dt="2019-11-06T04:28:58.462" v="10954" actId="6549"/>
        <pc:sldMkLst>
          <pc:docMk/>
          <pc:sldMk cId="346915293" sldId="496"/>
        </pc:sldMkLst>
        <pc:spChg chg="add del mod">
          <ac:chgData name="Christoph Csallner" userId="5eb0978299eb4661" providerId="LiveId" clId="{089F8FCE-6499-4766-82F7-8C1D9825EE69}" dt="2019-11-01T21:42:07.093" v="5360"/>
          <ac:spMkLst>
            <pc:docMk/>
            <pc:sldMk cId="346915293" sldId="496"/>
            <ac:spMk id="3" creationId="{4930EEF1-6FD3-4E7F-8D85-B4EA648BA9C5}"/>
          </ac:spMkLst>
        </pc:spChg>
        <pc:spChg chg="add del">
          <ac:chgData name="Christoph Csallner" userId="5eb0978299eb4661" providerId="LiveId" clId="{089F8FCE-6499-4766-82F7-8C1D9825EE69}" dt="2019-11-01T21:42:25.288" v="5371" actId="478"/>
          <ac:spMkLst>
            <pc:docMk/>
            <pc:sldMk cId="346915293" sldId="496"/>
            <ac:spMk id="4" creationId="{9B9476C2-50F3-4801-AEE5-3241709E7B58}"/>
          </ac:spMkLst>
        </pc:spChg>
        <pc:spChg chg="add del mod">
          <ac:chgData name="Christoph Csallner" userId="5eb0978299eb4661" providerId="LiveId" clId="{089F8FCE-6499-4766-82F7-8C1D9825EE69}" dt="2019-11-01T21:42:07.093" v="5360"/>
          <ac:spMkLst>
            <pc:docMk/>
            <pc:sldMk cId="346915293" sldId="496"/>
            <ac:spMk id="5" creationId="{54B1646E-EAFC-4649-A1E1-B65DAE631D77}"/>
          </ac:spMkLst>
        </pc:spChg>
        <pc:spChg chg="add mod">
          <ac:chgData name="Christoph Csallner" userId="5eb0978299eb4661" providerId="LiveId" clId="{089F8FCE-6499-4766-82F7-8C1D9825EE69}" dt="2019-11-01T21:42:37.156" v="5392" actId="14100"/>
          <ac:spMkLst>
            <pc:docMk/>
            <pc:sldMk cId="346915293" sldId="496"/>
            <ac:spMk id="6" creationId="{04844424-CDC1-4D8E-BA7F-72E1096F59F6}"/>
          </ac:spMkLst>
        </pc:spChg>
        <pc:spChg chg="add del mod">
          <ac:chgData name="Christoph Csallner" userId="5eb0978299eb4661" providerId="LiveId" clId="{089F8FCE-6499-4766-82F7-8C1D9825EE69}" dt="2019-11-01T21:48:50.909" v="5445"/>
          <ac:spMkLst>
            <pc:docMk/>
            <pc:sldMk cId="346915293" sldId="496"/>
            <ac:spMk id="7" creationId="{75060F4F-1D75-4014-91B3-F8A60DFF090E}"/>
          </ac:spMkLst>
        </pc:spChg>
        <pc:spChg chg="add del mod">
          <ac:chgData name="Christoph Csallner" userId="5eb0978299eb4661" providerId="LiveId" clId="{089F8FCE-6499-4766-82F7-8C1D9825EE69}" dt="2019-11-01T21:48:50.909" v="5445"/>
          <ac:spMkLst>
            <pc:docMk/>
            <pc:sldMk cId="346915293" sldId="496"/>
            <ac:spMk id="8" creationId="{00E2EF34-194B-4B2C-8D35-B2EEBE0EA595}"/>
          </ac:spMkLst>
        </pc:spChg>
        <pc:spChg chg="add del mod">
          <ac:chgData name="Christoph Csallner" userId="5eb0978299eb4661" providerId="LiveId" clId="{089F8FCE-6499-4766-82F7-8C1D9825EE69}" dt="2019-11-01T21:48:50.909" v="5445"/>
          <ac:spMkLst>
            <pc:docMk/>
            <pc:sldMk cId="346915293" sldId="496"/>
            <ac:spMk id="9" creationId="{65E5E6ED-E2E0-4F41-86EB-9AB1EDE487A2}"/>
          </ac:spMkLst>
        </pc:spChg>
        <pc:spChg chg="mod">
          <ac:chgData name="Christoph Csallner" userId="5eb0978299eb4661" providerId="LiveId" clId="{089F8FCE-6499-4766-82F7-8C1D9825EE69}" dt="2019-11-06T04:28:58.462" v="10954" actId="6549"/>
          <ac:spMkLst>
            <pc:docMk/>
            <pc:sldMk cId="346915293" sldId="496"/>
            <ac:spMk id="156" creationId="{00000000-0000-0000-0000-000000000000}"/>
          </ac:spMkLst>
        </pc:spChg>
      </pc:sldChg>
      <pc:sldChg chg="addSp delSp modSp add">
        <pc:chgData name="Christoph Csallner" userId="5eb0978299eb4661" providerId="LiveId" clId="{089F8FCE-6499-4766-82F7-8C1D9825EE69}" dt="2019-11-01T22:44:25.939" v="5955" actId="27636"/>
        <pc:sldMkLst>
          <pc:docMk/>
          <pc:sldMk cId="3482860039" sldId="497"/>
        </pc:sldMkLst>
        <pc:spChg chg="add mod">
          <ac:chgData name="Christoph Csallner" userId="5eb0978299eb4661" providerId="LiveId" clId="{089F8FCE-6499-4766-82F7-8C1D9825EE69}" dt="2019-11-01T22:44:25.939" v="5955" actId="27636"/>
          <ac:spMkLst>
            <pc:docMk/>
            <pc:sldMk cId="3482860039" sldId="497"/>
            <ac:spMk id="6" creationId="{483F0277-DFFE-40DB-85D9-FD56597ACE0B}"/>
          </ac:spMkLst>
        </pc:spChg>
        <pc:spChg chg="add del mod">
          <ac:chgData name="Christoph Csallner" userId="5eb0978299eb4661" providerId="LiveId" clId="{089F8FCE-6499-4766-82F7-8C1D9825EE69}" dt="2019-11-01T22:44:25.870" v="5954"/>
          <ac:spMkLst>
            <pc:docMk/>
            <pc:sldMk cId="3482860039" sldId="497"/>
            <ac:spMk id="7" creationId="{5E7434B2-F8B6-4867-B3C9-CA3D9737C710}"/>
          </ac:spMkLst>
        </pc:spChg>
        <pc:spChg chg="add del mod">
          <ac:chgData name="Christoph Csallner" userId="5eb0978299eb4661" providerId="LiveId" clId="{089F8FCE-6499-4766-82F7-8C1D9825EE69}" dt="2019-11-01T22:44:25.870" v="5954"/>
          <ac:spMkLst>
            <pc:docMk/>
            <pc:sldMk cId="3482860039" sldId="497"/>
            <ac:spMk id="8" creationId="{5EC07EB8-6405-4962-8FB5-BC85DCF55B7F}"/>
          </ac:spMkLst>
        </pc:spChg>
        <pc:spChg chg="del mod">
          <ac:chgData name="Christoph Csallner" userId="5eb0978299eb4661" providerId="LiveId" clId="{089F8FCE-6499-4766-82F7-8C1D9825EE69}" dt="2019-11-01T22:44:07.983" v="5948" actId="478"/>
          <ac:spMkLst>
            <pc:docMk/>
            <pc:sldMk cId="3482860039" sldId="497"/>
            <ac:spMk id="22" creationId="{3063B491-CEBE-474E-9EE7-7F6022622CD2}"/>
          </ac:spMkLst>
        </pc:spChg>
      </pc:sldChg>
      <pc:sldChg chg="addSp delSp modSp add del">
        <pc:chgData name="Christoph Csallner" userId="5eb0978299eb4661" providerId="LiveId" clId="{089F8FCE-6499-4766-82F7-8C1D9825EE69}" dt="2019-11-02T16:52:18.747" v="6250" actId="2696"/>
        <pc:sldMkLst>
          <pc:docMk/>
          <pc:sldMk cId="724025866" sldId="498"/>
        </pc:sldMkLst>
        <pc:spChg chg="add mod">
          <ac:chgData name="Christoph Csallner" userId="5eb0978299eb4661" providerId="LiveId" clId="{089F8FCE-6499-4766-82F7-8C1D9825EE69}" dt="2019-11-01T22:44:47.427" v="5963" actId="20577"/>
          <ac:spMkLst>
            <pc:docMk/>
            <pc:sldMk cId="724025866" sldId="498"/>
            <ac:spMk id="9" creationId="{3F8FBF79-C435-4C26-A8A0-F2FDE966518A}"/>
          </ac:spMkLst>
        </pc:spChg>
        <pc:spChg chg="add del mod">
          <ac:chgData name="Christoph Csallner" userId="5eb0978299eb4661" providerId="LiveId" clId="{089F8FCE-6499-4766-82F7-8C1D9825EE69}" dt="2019-11-01T22:44:52.797" v="5964"/>
          <ac:spMkLst>
            <pc:docMk/>
            <pc:sldMk cId="724025866" sldId="498"/>
            <ac:spMk id="12" creationId="{4C29F1AC-F320-48CD-BE7D-04244B9D7638}"/>
          </ac:spMkLst>
        </pc:spChg>
        <pc:spChg chg="add del mod">
          <ac:chgData name="Christoph Csallner" userId="5eb0978299eb4661" providerId="LiveId" clId="{089F8FCE-6499-4766-82F7-8C1D9825EE69}" dt="2019-11-01T22:44:52.797" v="5964"/>
          <ac:spMkLst>
            <pc:docMk/>
            <pc:sldMk cId="724025866" sldId="498"/>
            <ac:spMk id="13" creationId="{E1A028A5-F199-4DF1-959E-01DC4A70390B}"/>
          </ac:spMkLst>
        </pc:spChg>
        <pc:spChg chg="del mod">
          <ac:chgData name="Christoph Csallner" userId="5eb0978299eb4661" providerId="LiveId" clId="{089F8FCE-6499-4766-82F7-8C1D9825EE69}" dt="2019-11-01T22:44:43.316" v="5960" actId="478"/>
          <ac:spMkLst>
            <pc:docMk/>
            <pc:sldMk cId="724025866" sldId="498"/>
            <ac:spMk id="22" creationId="{3063B491-CEBE-474E-9EE7-7F6022622CD2}"/>
          </ac:spMkLst>
        </pc:spChg>
        <pc:picChg chg="ord">
          <ac:chgData name="Christoph Csallner" userId="5eb0978299eb4661" providerId="LiveId" clId="{089F8FCE-6499-4766-82F7-8C1D9825EE69}" dt="2019-11-01T22:44:56.772" v="5965" actId="167"/>
          <ac:picMkLst>
            <pc:docMk/>
            <pc:sldMk cId="724025866" sldId="498"/>
            <ac:picMk id="6" creationId="{3DEE8C57-2716-4673-9F8C-5C07403985C1}"/>
          </ac:picMkLst>
        </pc:picChg>
      </pc:sldChg>
      <pc:sldChg chg="addSp delSp modSp add">
        <pc:chgData name="Christoph Csallner" userId="5eb0978299eb4661" providerId="LiveId" clId="{089F8FCE-6499-4766-82F7-8C1D9825EE69}" dt="2019-11-01T22:45:07.116" v="5966"/>
        <pc:sldMkLst>
          <pc:docMk/>
          <pc:sldMk cId="1827509193" sldId="499"/>
        </pc:sldMkLst>
        <pc:spChg chg="add del mod">
          <ac:chgData name="Christoph Csallner" userId="5eb0978299eb4661" providerId="LiveId" clId="{089F8FCE-6499-4766-82F7-8C1D9825EE69}" dt="2019-11-01T22:45:07.116" v="5966"/>
          <ac:spMkLst>
            <pc:docMk/>
            <pc:sldMk cId="1827509193" sldId="499"/>
            <ac:spMk id="5" creationId="{E287598F-4985-48F2-AE94-CC561F1C1B02}"/>
          </ac:spMkLst>
        </pc:spChg>
        <pc:spChg chg="add del mod">
          <ac:chgData name="Christoph Csallner" userId="5eb0978299eb4661" providerId="LiveId" clId="{089F8FCE-6499-4766-82F7-8C1D9825EE69}" dt="2019-11-01T22:45:07.116" v="5966"/>
          <ac:spMkLst>
            <pc:docMk/>
            <pc:sldMk cId="1827509193" sldId="499"/>
            <ac:spMk id="7" creationId="{3653872A-9EB8-4A27-A5BC-211CCAC2DFEC}"/>
          </ac:spMkLst>
        </pc:spChg>
      </pc:sldChg>
      <pc:sldChg chg="addSp delSp modSp add delAnim modAnim">
        <pc:chgData name="Christoph Csallner" userId="5eb0978299eb4661" providerId="LiveId" clId="{089F8FCE-6499-4766-82F7-8C1D9825EE69}" dt="2019-11-06T02:28:43.428" v="10088"/>
        <pc:sldMkLst>
          <pc:docMk/>
          <pc:sldMk cId="2029054763" sldId="500"/>
        </pc:sldMkLst>
        <pc:spChg chg="mod">
          <ac:chgData name="Christoph Csallner" userId="5eb0978299eb4661" providerId="LiveId" clId="{089F8FCE-6499-4766-82F7-8C1D9825EE69}" dt="2019-11-06T02:13:23.617" v="9830" actId="113"/>
          <ac:spMkLst>
            <pc:docMk/>
            <pc:sldMk cId="2029054763" sldId="500"/>
            <ac:spMk id="3" creationId="{9CF73876-3F38-4D45-A278-DC45D20345D7}"/>
          </ac:spMkLst>
        </pc:spChg>
        <pc:spChg chg="add del mod">
          <ac:chgData name="Christoph Csallner" userId="5eb0978299eb4661" providerId="LiveId" clId="{089F8FCE-6499-4766-82F7-8C1D9825EE69}" dt="2019-11-01T22:43:50.328" v="5944"/>
          <ac:spMkLst>
            <pc:docMk/>
            <pc:sldMk cId="2029054763" sldId="500"/>
            <ac:spMk id="4" creationId="{77BFB6DE-12E9-4977-8CC4-9EC6441B6E91}"/>
          </ac:spMkLst>
        </pc:spChg>
        <pc:spChg chg="add del mod">
          <ac:chgData name="Christoph Csallner" userId="5eb0978299eb4661" providerId="LiveId" clId="{089F8FCE-6499-4766-82F7-8C1D9825EE69}" dt="2019-11-01T22:43:50.328" v="5944"/>
          <ac:spMkLst>
            <pc:docMk/>
            <pc:sldMk cId="2029054763" sldId="500"/>
            <ac:spMk id="5" creationId="{DC0EB1A8-FB1B-4784-94D1-97082FB0168D}"/>
          </ac:spMkLst>
        </pc:spChg>
        <pc:spChg chg="mod">
          <ac:chgData name="Christoph Csallner" userId="5eb0978299eb4661" providerId="LiveId" clId="{089F8FCE-6499-4766-82F7-8C1D9825EE69}" dt="2019-11-06T02:14:13.685" v="9831" actId="20577"/>
          <ac:spMkLst>
            <pc:docMk/>
            <pc:sldMk cId="2029054763" sldId="500"/>
            <ac:spMk id="352" creationId="{00000000-0000-0000-0000-000000000000}"/>
          </ac:spMkLst>
        </pc:spChg>
        <pc:grpChg chg="mod">
          <ac:chgData name="Christoph Csallner" userId="5eb0978299eb4661" providerId="LiveId" clId="{089F8FCE-6499-4766-82F7-8C1D9825EE69}" dt="2019-11-06T02:15:57.233" v="9853"/>
          <ac:grpSpMkLst>
            <pc:docMk/>
            <pc:sldMk cId="2029054763" sldId="500"/>
            <ac:grpSpMk id="12" creationId="{B0B8AD7D-9594-430B-86E9-F51D0AF88719}"/>
          </ac:grpSpMkLst>
        </pc:grpChg>
        <pc:grpChg chg="del mod">
          <ac:chgData name="Christoph Csallner" userId="5eb0978299eb4661" providerId="LiveId" clId="{089F8FCE-6499-4766-82F7-8C1D9825EE69}" dt="2019-11-06T02:27:42.571" v="10077" actId="478"/>
          <ac:grpSpMkLst>
            <pc:docMk/>
            <pc:sldMk cId="2029054763" sldId="500"/>
            <ac:grpSpMk id="15" creationId="{296D6435-9742-48B1-BB3E-81FB8BFEACF1}"/>
          </ac:grpSpMkLst>
        </pc:grpChg>
        <pc:grpChg chg="del mod">
          <ac:chgData name="Christoph Csallner" userId="5eb0978299eb4661" providerId="LiveId" clId="{089F8FCE-6499-4766-82F7-8C1D9825EE69}" dt="2019-11-06T02:27:43.546" v="10078" actId="478"/>
          <ac:grpSpMkLst>
            <pc:docMk/>
            <pc:sldMk cId="2029054763" sldId="500"/>
            <ac:grpSpMk id="18" creationId="{3B1E9ECC-BFD4-4C0E-A2CA-B9588F3DE9D6}"/>
          </ac:grpSpMkLst>
        </pc:grpChg>
        <pc:picChg chg="ord">
          <ac:chgData name="Christoph Csallner" userId="5eb0978299eb4661" providerId="LiveId" clId="{089F8FCE-6499-4766-82F7-8C1D9825EE69}" dt="2019-11-06T02:11:23.372" v="9811" actId="167"/>
          <ac:picMkLst>
            <pc:docMk/>
            <pc:sldMk cId="2029054763" sldId="500"/>
            <ac:picMk id="6" creationId="{C9EC0C18-18E2-444C-8AC0-0F567D116E4A}"/>
          </ac:picMkLst>
        </pc:picChg>
        <pc:inkChg chg="add del">
          <ac:chgData name="Christoph Csallner" userId="5eb0978299eb4661" providerId="LiveId" clId="{089F8FCE-6499-4766-82F7-8C1D9825EE69}" dt="2019-11-06T02:15:26.194" v="9844" actId="9405"/>
          <ac:inkMkLst>
            <pc:docMk/>
            <pc:sldMk cId="2029054763" sldId="500"/>
            <ac:inkMk id="4" creationId="{DA8E3D9E-E928-4AE9-BCAE-0DF079EB2544}"/>
          </ac:inkMkLst>
        </pc:inkChg>
        <pc:inkChg chg="add">
          <ac:chgData name="Christoph Csallner" userId="5eb0978299eb4661" providerId="LiveId" clId="{089F8FCE-6499-4766-82F7-8C1D9825EE69}" dt="2019-11-06T02:15:34.046" v="9845" actId="9405"/>
          <ac:inkMkLst>
            <pc:docMk/>
            <pc:sldMk cId="2029054763" sldId="500"/>
            <ac:inkMk id="5" creationId="{2BA83383-E7B4-42B4-B1F2-313401A4A959}"/>
          </ac:inkMkLst>
        </pc:inkChg>
        <pc:inkChg chg="add">
          <ac:chgData name="Christoph Csallner" userId="5eb0978299eb4661" providerId="LiveId" clId="{089F8FCE-6499-4766-82F7-8C1D9825EE69}" dt="2019-11-06T02:15:36.453" v="9846" actId="9405"/>
          <ac:inkMkLst>
            <pc:docMk/>
            <pc:sldMk cId="2029054763" sldId="500"/>
            <ac:inkMk id="7" creationId="{01C426B6-4E5F-4D70-8848-79F3C4C61610}"/>
          </ac:inkMkLst>
        </pc:inkChg>
        <pc:inkChg chg="add">
          <ac:chgData name="Christoph Csallner" userId="5eb0978299eb4661" providerId="LiveId" clId="{089F8FCE-6499-4766-82F7-8C1D9825EE69}" dt="2019-11-06T02:15:39.075" v="9847" actId="9405"/>
          <ac:inkMkLst>
            <pc:docMk/>
            <pc:sldMk cId="2029054763" sldId="500"/>
            <ac:inkMk id="8" creationId="{0F4ECD17-AD9E-48CA-8301-151689D5B98E}"/>
          </ac:inkMkLst>
        </pc:inkChg>
        <pc:inkChg chg="add">
          <ac:chgData name="Christoph Csallner" userId="5eb0978299eb4661" providerId="LiveId" clId="{089F8FCE-6499-4766-82F7-8C1D9825EE69}" dt="2019-11-06T02:15:41.936" v="9848" actId="9405"/>
          <ac:inkMkLst>
            <pc:docMk/>
            <pc:sldMk cId="2029054763" sldId="500"/>
            <ac:inkMk id="9" creationId="{C506AC2A-DCDD-4D42-A9D3-02DEE1597B71}"/>
          </ac:inkMkLst>
        </pc:inkChg>
        <pc:inkChg chg="add del mod">
          <ac:chgData name="Christoph Csallner" userId="5eb0978299eb4661" providerId="LiveId" clId="{089F8FCE-6499-4766-82F7-8C1D9825EE69}" dt="2019-11-06T02:15:58.854" v="9854" actId="9405"/>
          <ac:inkMkLst>
            <pc:docMk/>
            <pc:sldMk cId="2029054763" sldId="500"/>
            <ac:inkMk id="10" creationId="{69E947AD-F9B3-4BFF-9DDE-294A8A4F2615}"/>
          </ac:inkMkLst>
        </pc:inkChg>
        <pc:inkChg chg="add del mod">
          <ac:chgData name="Christoph Csallner" userId="5eb0978299eb4661" providerId="LiveId" clId="{089F8FCE-6499-4766-82F7-8C1D9825EE69}" dt="2019-11-06T02:15:57.233" v="9853"/>
          <ac:inkMkLst>
            <pc:docMk/>
            <pc:sldMk cId="2029054763" sldId="500"/>
            <ac:inkMk id="11" creationId="{5A89BAAE-EE6E-42D8-AA5B-682719CAB0C5}"/>
          </ac:inkMkLst>
        </pc:inkChg>
        <pc:inkChg chg="add mod">
          <ac:chgData name="Christoph Csallner" userId="5eb0978299eb4661" providerId="LiveId" clId="{089F8FCE-6499-4766-82F7-8C1D9825EE69}" dt="2019-11-06T02:16:03.075" v="9857"/>
          <ac:inkMkLst>
            <pc:docMk/>
            <pc:sldMk cId="2029054763" sldId="500"/>
            <ac:inkMk id="13" creationId="{7F2426A0-74B3-4DFC-AC4C-7DFB290A18D4}"/>
          </ac:inkMkLst>
        </pc:inkChg>
        <pc:inkChg chg="add mod">
          <ac:chgData name="Christoph Csallner" userId="5eb0978299eb4661" providerId="LiveId" clId="{089F8FCE-6499-4766-82F7-8C1D9825EE69}" dt="2019-11-06T02:16:03.075" v="9857"/>
          <ac:inkMkLst>
            <pc:docMk/>
            <pc:sldMk cId="2029054763" sldId="500"/>
            <ac:inkMk id="14" creationId="{4A4282F9-4565-4147-A1FF-BA0799CCC69D}"/>
          </ac:inkMkLst>
        </pc:inkChg>
        <pc:inkChg chg="add mod">
          <ac:chgData name="Christoph Csallner" userId="5eb0978299eb4661" providerId="LiveId" clId="{089F8FCE-6499-4766-82F7-8C1D9825EE69}" dt="2019-11-06T02:16:06.617" v="9860"/>
          <ac:inkMkLst>
            <pc:docMk/>
            <pc:sldMk cId="2029054763" sldId="500"/>
            <ac:inkMk id="16" creationId="{FAF49454-80CA-4B0F-A213-D7B59BB95FE2}"/>
          </ac:inkMkLst>
        </pc:inkChg>
        <pc:inkChg chg="add mod">
          <ac:chgData name="Christoph Csallner" userId="5eb0978299eb4661" providerId="LiveId" clId="{089F8FCE-6499-4766-82F7-8C1D9825EE69}" dt="2019-11-06T02:16:06.617" v="9860"/>
          <ac:inkMkLst>
            <pc:docMk/>
            <pc:sldMk cId="2029054763" sldId="500"/>
            <ac:inkMk id="17" creationId="{2EC5B4BC-4631-41ED-805B-FC1EFB9F0E55}"/>
          </ac:inkMkLst>
        </pc:inkChg>
        <pc:inkChg chg="add del">
          <ac:chgData name="Christoph Csallner" userId="5eb0978299eb4661" providerId="LiveId" clId="{089F8FCE-6499-4766-82F7-8C1D9825EE69}" dt="2019-11-06T02:16:28.857" v="9862" actId="9405"/>
          <ac:inkMkLst>
            <pc:docMk/>
            <pc:sldMk cId="2029054763" sldId="500"/>
            <ac:inkMk id="19" creationId="{DA04CD17-C1E4-448A-8569-F44DAE4E3CF1}"/>
          </ac:inkMkLst>
        </pc:inkChg>
        <pc:inkChg chg="add del">
          <ac:chgData name="Christoph Csallner" userId="5eb0978299eb4661" providerId="LiveId" clId="{089F8FCE-6499-4766-82F7-8C1D9825EE69}" dt="2019-11-06T02:16:31.936" v="9864" actId="9405"/>
          <ac:inkMkLst>
            <pc:docMk/>
            <pc:sldMk cId="2029054763" sldId="500"/>
            <ac:inkMk id="20" creationId="{AC126098-E860-4279-8B4D-063D856090FB}"/>
          </ac:inkMkLst>
        </pc:inkChg>
        <pc:inkChg chg="add">
          <ac:chgData name="Christoph Csallner" userId="5eb0978299eb4661" providerId="LiveId" clId="{089F8FCE-6499-4766-82F7-8C1D9825EE69}" dt="2019-11-06T02:27:52.088" v="10079" actId="9405"/>
          <ac:inkMkLst>
            <pc:docMk/>
            <pc:sldMk cId="2029054763" sldId="500"/>
            <ac:inkMk id="21" creationId="{FC0D99DD-19EF-420F-AD42-4B73F8F1D42F}"/>
          </ac:inkMkLst>
        </pc:inkChg>
        <pc:inkChg chg="add">
          <ac:chgData name="Christoph Csallner" userId="5eb0978299eb4661" providerId="LiveId" clId="{089F8FCE-6499-4766-82F7-8C1D9825EE69}" dt="2019-11-06T02:27:54.172" v="10080" actId="9405"/>
          <ac:inkMkLst>
            <pc:docMk/>
            <pc:sldMk cId="2029054763" sldId="500"/>
            <ac:inkMk id="22" creationId="{811DDE70-2FEE-4BDD-90E6-D2D81490CCD6}"/>
          </ac:inkMkLst>
        </pc:inkChg>
      </pc:sldChg>
      <pc:sldChg chg="addSp delSp modSp add delAnim modAnim modNotesTx">
        <pc:chgData name="Christoph Csallner" userId="5eb0978299eb4661" providerId="LiveId" clId="{089F8FCE-6499-4766-82F7-8C1D9825EE69}" dt="2019-11-01T22:25:39.380" v="5752"/>
        <pc:sldMkLst>
          <pc:docMk/>
          <pc:sldMk cId="83944602" sldId="501"/>
        </pc:sldMkLst>
        <pc:spChg chg="add mod">
          <ac:chgData name="Christoph Csallner" userId="5eb0978299eb4661" providerId="LiveId" clId="{089F8FCE-6499-4766-82F7-8C1D9825EE69}" dt="2019-11-01T22:24:56.481" v="5745"/>
          <ac:spMkLst>
            <pc:docMk/>
            <pc:sldMk cId="83944602" sldId="501"/>
            <ac:spMk id="3" creationId="{AAE6C428-85FE-4F58-AEF8-7C2B1CDB43DE}"/>
          </ac:spMkLst>
        </pc:spChg>
        <pc:spChg chg="add del mod">
          <ac:chgData name="Christoph Csallner" userId="5eb0978299eb4661" providerId="LiveId" clId="{089F8FCE-6499-4766-82F7-8C1D9825EE69}" dt="2019-11-01T22:25:39.380" v="5752"/>
          <ac:spMkLst>
            <pc:docMk/>
            <pc:sldMk cId="83944602" sldId="501"/>
            <ac:spMk id="4" creationId="{2D0D4DC5-4FA3-4AC5-8697-4C8653195E2D}"/>
          </ac:spMkLst>
        </pc:spChg>
        <pc:spChg chg="add del mod">
          <ac:chgData name="Christoph Csallner" userId="5eb0978299eb4661" providerId="LiveId" clId="{089F8FCE-6499-4766-82F7-8C1D9825EE69}" dt="2019-11-01T22:25:39.380" v="5752"/>
          <ac:spMkLst>
            <pc:docMk/>
            <pc:sldMk cId="83944602" sldId="501"/>
            <ac:spMk id="7" creationId="{838F10CF-BBDE-49EE-BD21-971CAB4421A6}"/>
          </ac:spMkLst>
        </pc:spChg>
        <pc:spChg chg="add del mod">
          <ac:chgData name="Christoph Csallner" userId="5eb0978299eb4661" providerId="LiveId" clId="{089F8FCE-6499-4766-82F7-8C1D9825EE69}" dt="2019-11-01T22:25:39.380" v="5752"/>
          <ac:spMkLst>
            <pc:docMk/>
            <pc:sldMk cId="83944602" sldId="501"/>
            <ac:spMk id="8" creationId="{10C7205A-A372-46FA-BD9A-49DBC4B2804F}"/>
          </ac:spMkLst>
        </pc:spChg>
        <pc:spChg chg="del mod">
          <ac:chgData name="Christoph Csallner" userId="5eb0978299eb4661" providerId="LiveId" clId="{089F8FCE-6499-4766-82F7-8C1D9825EE69}" dt="2019-11-01T22:25:01.858" v="5746" actId="478"/>
          <ac:spMkLst>
            <pc:docMk/>
            <pc:sldMk cId="83944602" sldId="501"/>
            <ac:spMk id="12" creationId="{00000000-0000-0000-0000-000000000000}"/>
          </ac:spMkLst>
        </pc:spChg>
      </pc:sldChg>
      <pc:sldChg chg="addSp delSp modSp add">
        <pc:chgData name="Christoph Csallner" userId="5eb0978299eb4661" providerId="LiveId" clId="{089F8FCE-6499-4766-82F7-8C1D9825EE69}" dt="2019-11-01T22:34:47.847" v="5879" actId="114"/>
        <pc:sldMkLst>
          <pc:docMk/>
          <pc:sldMk cId="0" sldId="502"/>
        </pc:sldMkLst>
        <pc:spChg chg="add del mod">
          <ac:chgData name="Christoph Csallner" userId="5eb0978299eb4661" providerId="LiveId" clId="{089F8FCE-6499-4766-82F7-8C1D9825EE69}" dt="2019-11-01T22:26:15.343" v="5755"/>
          <ac:spMkLst>
            <pc:docMk/>
            <pc:sldMk cId="0" sldId="502"/>
            <ac:spMk id="3" creationId="{19F375D7-47A3-4FCC-8C6B-5C9AB974E99A}"/>
          </ac:spMkLst>
        </pc:spChg>
        <pc:spChg chg="add del mod">
          <ac:chgData name="Christoph Csallner" userId="5eb0978299eb4661" providerId="LiveId" clId="{089F8FCE-6499-4766-82F7-8C1D9825EE69}" dt="2019-11-01T22:26:15.343" v="5755"/>
          <ac:spMkLst>
            <pc:docMk/>
            <pc:sldMk cId="0" sldId="502"/>
            <ac:spMk id="4" creationId="{9367A62D-9C51-46C5-A2EB-5828816D43C9}"/>
          </ac:spMkLst>
        </pc:spChg>
        <pc:spChg chg="mod">
          <ac:chgData name="Christoph Csallner" userId="5eb0978299eb4661" providerId="LiveId" clId="{089F8FCE-6499-4766-82F7-8C1D9825EE69}" dt="2019-11-01T22:30:57.686" v="5842" actId="20577"/>
          <ac:spMkLst>
            <pc:docMk/>
            <pc:sldMk cId="0" sldId="502"/>
            <ac:spMk id="234" creationId="{00000000-0000-0000-0000-000000000000}"/>
          </ac:spMkLst>
        </pc:spChg>
        <pc:graphicFrameChg chg="mod modGraphic">
          <ac:chgData name="Christoph Csallner" userId="5eb0978299eb4661" providerId="LiveId" clId="{089F8FCE-6499-4766-82F7-8C1D9825EE69}" dt="2019-11-01T22:34:47.847" v="5879" actId="114"/>
          <ac:graphicFrameMkLst>
            <pc:docMk/>
            <pc:sldMk cId="0" sldId="502"/>
            <ac:graphicFrameMk id="236" creationId="{00000000-0000-0000-0000-000000000000}"/>
          </ac:graphicFrameMkLst>
        </pc:graphicFrameChg>
      </pc:sldChg>
      <pc:sldChg chg="addSp delSp modSp add">
        <pc:chgData name="Christoph Csallner" userId="5eb0978299eb4661" providerId="LiveId" clId="{089F8FCE-6499-4766-82F7-8C1D9825EE69}" dt="2019-11-05T21:54:42.608" v="8099" actId="20577"/>
        <pc:sldMkLst>
          <pc:docMk/>
          <pc:sldMk cId="2865865225" sldId="503"/>
        </pc:sldMkLst>
        <pc:spChg chg="add del mod">
          <ac:chgData name="Christoph Csallner" userId="5eb0978299eb4661" providerId="LiveId" clId="{089F8FCE-6499-4766-82F7-8C1D9825EE69}" dt="2019-11-01T22:37:41.073" v="5887"/>
          <ac:spMkLst>
            <pc:docMk/>
            <pc:sldMk cId="2865865225" sldId="503"/>
            <ac:spMk id="5" creationId="{684E52F1-E1BE-4DB2-B07E-4CEEBF74B9DC}"/>
          </ac:spMkLst>
        </pc:spChg>
        <pc:spChg chg="mod">
          <ac:chgData name="Christoph Csallner" userId="5eb0978299eb4661" providerId="LiveId" clId="{089F8FCE-6499-4766-82F7-8C1D9825EE69}" dt="2019-11-05T21:54:42.608" v="8099" actId="20577"/>
          <ac:spMkLst>
            <pc:docMk/>
            <pc:sldMk cId="2865865225" sldId="503"/>
            <ac:spMk id="9" creationId="{849E6D9A-FFF5-497F-AC90-C5EAD13033EA}"/>
          </ac:spMkLst>
        </pc:spChg>
      </pc:sldChg>
      <pc:sldChg chg="addSp modSp add modAnim">
        <pc:chgData name="Christoph Csallner" userId="5eb0978299eb4661" providerId="LiveId" clId="{089F8FCE-6499-4766-82F7-8C1D9825EE69}" dt="2019-11-05T19:57:43.686" v="7147"/>
        <pc:sldMkLst>
          <pc:docMk/>
          <pc:sldMk cId="4278594592" sldId="504"/>
        </pc:sldMkLst>
        <pc:spChg chg="mod">
          <ac:chgData name="Christoph Csallner" userId="5eb0978299eb4661" providerId="LiveId" clId="{089F8FCE-6499-4766-82F7-8C1D9825EE69}" dt="2019-11-05T19:45:58.442" v="7091" actId="14100"/>
          <ac:spMkLst>
            <pc:docMk/>
            <pc:sldMk cId="4278594592" sldId="504"/>
            <ac:spMk id="4" creationId="{00000000-0000-0000-0000-000000000000}"/>
          </ac:spMkLst>
        </pc:spChg>
        <pc:inkChg chg="add">
          <ac:chgData name="Christoph Csallner" userId="5eb0978299eb4661" providerId="LiveId" clId="{089F8FCE-6499-4766-82F7-8C1D9825EE69}" dt="2019-11-05T19:55:37.080" v="7138" actId="9405"/>
          <ac:inkMkLst>
            <pc:docMk/>
            <pc:sldMk cId="4278594592" sldId="504"/>
            <ac:inkMk id="9" creationId="{0BE15EBE-8153-41DD-B36E-33E64A0093FF}"/>
          </ac:inkMkLst>
        </pc:inkChg>
        <pc:inkChg chg="add">
          <ac:chgData name="Christoph Csallner" userId="5eb0978299eb4661" providerId="LiveId" clId="{089F8FCE-6499-4766-82F7-8C1D9825EE69}" dt="2019-11-05T19:55:39.589" v="7139" actId="9405"/>
          <ac:inkMkLst>
            <pc:docMk/>
            <pc:sldMk cId="4278594592" sldId="504"/>
            <ac:inkMk id="10" creationId="{16CB9BC1-2C3F-49CE-A7D0-65B6A07D0E0D}"/>
          </ac:inkMkLst>
        </pc:inkChg>
      </pc:sldChg>
      <pc:sldChg chg="modSp add ord modAnim">
        <pc:chgData name="Christoph Csallner" userId="5eb0978299eb4661" providerId="LiveId" clId="{089F8FCE-6499-4766-82F7-8C1D9825EE69}" dt="2019-11-05T20:17:01.708" v="7302" actId="20577"/>
        <pc:sldMkLst>
          <pc:docMk/>
          <pc:sldMk cId="3529644310" sldId="505"/>
        </pc:sldMkLst>
        <pc:spChg chg="mod">
          <ac:chgData name="Christoph Csallner" userId="5eb0978299eb4661" providerId="LiveId" clId="{089F8FCE-6499-4766-82F7-8C1D9825EE69}" dt="2019-10-25T22:41:35.866" v="4186" actId="20577"/>
          <ac:spMkLst>
            <pc:docMk/>
            <pc:sldMk cId="3529644310" sldId="505"/>
            <ac:spMk id="2" creationId="{265A721F-2BDA-4564-AFCC-92BFAD19120F}"/>
          </ac:spMkLst>
        </pc:spChg>
        <pc:spChg chg="mod">
          <ac:chgData name="Christoph Csallner" userId="5eb0978299eb4661" providerId="LiveId" clId="{089F8FCE-6499-4766-82F7-8C1D9825EE69}" dt="2019-11-05T20:17:01.708" v="7302" actId="20577"/>
          <ac:spMkLst>
            <pc:docMk/>
            <pc:sldMk cId="3529644310" sldId="505"/>
            <ac:spMk id="3" creationId="{ADD7575A-B86E-4E26-AD70-0554B607D1FC}"/>
          </ac:spMkLst>
        </pc:spChg>
        <pc:picChg chg="mod modCrop">
          <ac:chgData name="Christoph Csallner" userId="5eb0978299eb4661" providerId="LiveId" clId="{089F8FCE-6499-4766-82F7-8C1D9825EE69}" dt="2019-10-25T22:40:02.027" v="4071" actId="14100"/>
          <ac:picMkLst>
            <pc:docMk/>
            <pc:sldMk cId="3529644310" sldId="505"/>
            <ac:picMk id="4" creationId="{A6B33AA5-6042-4D8D-B329-B9788BB5C5A1}"/>
          </ac:picMkLst>
        </pc:picChg>
      </pc:sldChg>
      <pc:sldChg chg="addSp delSp modSp add ord">
        <pc:chgData name="Christoph Csallner" userId="5eb0978299eb4661" providerId="LiveId" clId="{089F8FCE-6499-4766-82F7-8C1D9825EE69}" dt="2019-11-02T15:12:57.295" v="6197"/>
        <pc:sldMkLst>
          <pc:docMk/>
          <pc:sldMk cId="0" sldId="506"/>
        </pc:sldMkLst>
        <pc:spChg chg="add del mod">
          <ac:chgData name="Christoph Csallner" userId="5eb0978299eb4661" providerId="LiveId" clId="{089F8FCE-6499-4766-82F7-8C1D9825EE69}" dt="2019-11-01T21:44:28.047" v="5406"/>
          <ac:spMkLst>
            <pc:docMk/>
            <pc:sldMk cId="0" sldId="506"/>
            <ac:spMk id="2" creationId="{58A0644D-427F-4663-B0B2-50E083D65D7C}"/>
          </ac:spMkLst>
        </pc:spChg>
        <pc:spChg chg="add del mod">
          <ac:chgData name="Christoph Csallner" userId="5eb0978299eb4661" providerId="LiveId" clId="{089F8FCE-6499-4766-82F7-8C1D9825EE69}" dt="2019-11-01T21:44:28.047" v="5406"/>
          <ac:spMkLst>
            <pc:docMk/>
            <pc:sldMk cId="0" sldId="506"/>
            <ac:spMk id="3" creationId="{85BF952C-6391-4AFB-818E-7C947FE8CC2C}"/>
          </ac:spMkLst>
        </pc:spChg>
        <pc:spChg chg="add del mod">
          <ac:chgData name="Christoph Csallner" userId="5eb0978299eb4661" providerId="LiveId" clId="{089F8FCE-6499-4766-82F7-8C1D9825EE69}" dt="2019-11-01T21:44:28.047" v="5406"/>
          <ac:spMkLst>
            <pc:docMk/>
            <pc:sldMk cId="0" sldId="506"/>
            <ac:spMk id="4" creationId="{BD8C1046-9844-4320-B6CD-2514F4DD270A}"/>
          </ac:spMkLst>
        </pc:spChg>
        <pc:spChg chg="add del mod">
          <ac:chgData name="Christoph Csallner" userId="5eb0978299eb4661" providerId="LiveId" clId="{089F8FCE-6499-4766-82F7-8C1D9825EE69}" dt="2019-11-01T22:01:48.103" v="5616"/>
          <ac:spMkLst>
            <pc:docMk/>
            <pc:sldMk cId="0" sldId="506"/>
            <ac:spMk id="5" creationId="{48869616-38A5-4681-95A1-D4740789AF6C}"/>
          </ac:spMkLst>
        </pc:spChg>
        <pc:spChg chg="add del mod">
          <ac:chgData name="Christoph Csallner" userId="5eb0978299eb4661" providerId="LiveId" clId="{089F8FCE-6499-4766-82F7-8C1D9825EE69}" dt="2019-11-01T22:01:48.103" v="5616"/>
          <ac:spMkLst>
            <pc:docMk/>
            <pc:sldMk cId="0" sldId="506"/>
            <ac:spMk id="6" creationId="{6A2D9F8A-AF77-4A46-9AB0-6622E9514E34}"/>
          </ac:spMkLst>
        </pc:spChg>
        <pc:spChg chg="add del mod">
          <ac:chgData name="Christoph Csallner" userId="5eb0978299eb4661" providerId="LiveId" clId="{089F8FCE-6499-4766-82F7-8C1D9825EE69}" dt="2019-11-01T22:01:48.103" v="5616"/>
          <ac:spMkLst>
            <pc:docMk/>
            <pc:sldMk cId="0" sldId="506"/>
            <ac:spMk id="7" creationId="{4E6F9CF7-821C-433D-9A52-9D36943A82C4}"/>
          </ac:spMkLst>
        </pc:spChg>
        <pc:spChg chg="mod">
          <ac:chgData name="Christoph Csallner" userId="5eb0978299eb4661" providerId="LiveId" clId="{089F8FCE-6499-4766-82F7-8C1D9825EE69}" dt="2019-11-01T22:09:40.204" v="5689" actId="20577"/>
          <ac:spMkLst>
            <pc:docMk/>
            <pc:sldMk cId="0" sldId="506"/>
            <ac:spMk id="83" creationId="{00000000-0000-0000-0000-000000000000}"/>
          </ac:spMkLst>
        </pc:spChg>
        <pc:spChg chg="mod">
          <ac:chgData name="Christoph Csallner" userId="5eb0978299eb4661" providerId="LiveId" clId="{089F8FCE-6499-4766-82F7-8C1D9825EE69}" dt="2019-11-01T21:46:33.641" v="5411" actId="14100"/>
          <ac:spMkLst>
            <pc:docMk/>
            <pc:sldMk cId="0" sldId="506"/>
            <ac:spMk id="84" creationId="{00000000-0000-0000-0000-000000000000}"/>
          </ac:spMkLst>
        </pc:spChg>
        <pc:picChg chg="mod">
          <ac:chgData name="Christoph Csallner" userId="5eb0978299eb4661" providerId="LiveId" clId="{089F8FCE-6499-4766-82F7-8C1D9825EE69}" dt="2019-11-01T22:10:02.643" v="5690" actId="1076"/>
          <ac:picMkLst>
            <pc:docMk/>
            <pc:sldMk cId="0" sldId="506"/>
            <ac:picMk id="85" creationId="{00000000-0000-0000-0000-000000000000}"/>
          </ac:picMkLst>
        </pc:picChg>
        <pc:picChg chg="mod">
          <ac:chgData name="Christoph Csallner" userId="5eb0978299eb4661" providerId="LiveId" clId="{089F8FCE-6499-4766-82F7-8C1D9825EE69}" dt="2019-11-01T22:02:26.774" v="5623" actId="1076"/>
          <ac:picMkLst>
            <pc:docMk/>
            <pc:sldMk cId="0" sldId="506"/>
            <ac:picMk id="87" creationId="{00000000-0000-0000-0000-000000000000}"/>
          </ac:picMkLst>
        </pc:picChg>
      </pc:sldChg>
      <pc:sldChg chg="addSp delSp modSp add">
        <pc:chgData name="Christoph Csallner" userId="5eb0978299eb4661" providerId="LiveId" clId="{089F8FCE-6499-4766-82F7-8C1D9825EE69}" dt="2019-11-06T02:29:41.705" v="10111" actId="20577"/>
        <pc:sldMkLst>
          <pc:docMk/>
          <pc:sldMk cId="2847302045" sldId="507"/>
        </pc:sldMkLst>
        <pc:spChg chg="add del mod">
          <ac:chgData name="Christoph Csallner" userId="5eb0978299eb4661" providerId="LiveId" clId="{089F8FCE-6499-4766-82F7-8C1D9825EE69}" dt="2019-11-01T22:45:26.001" v="5968"/>
          <ac:spMkLst>
            <pc:docMk/>
            <pc:sldMk cId="2847302045" sldId="507"/>
            <ac:spMk id="4" creationId="{5CD0BE83-434D-4D16-8CEB-6B1B6AF0823D}"/>
          </ac:spMkLst>
        </pc:spChg>
        <pc:spChg chg="add del mod">
          <ac:chgData name="Christoph Csallner" userId="5eb0978299eb4661" providerId="LiveId" clId="{089F8FCE-6499-4766-82F7-8C1D9825EE69}" dt="2019-11-01T22:45:26.001" v="5968"/>
          <ac:spMkLst>
            <pc:docMk/>
            <pc:sldMk cId="2847302045" sldId="507"/>
            <ac:spMk id="5" creationId="{17E9C892-B2AF-4B73-ACB1-08C9E7315AC6}"/>
          </ac:spMkLst>
        </pc:spChg>
        <pc:spChg chg="mod">
          <ac:chgData name="Christoph Csallner" userId="5eb0978299eb4661" providerId="LiveId" clId="{089F8FCE-6499-4766-82F7-8C1D9825EE69}" dt="2019-11-06T02:29:41.705" v="10111" actId="20577"/>
          <ac:spMkLst>
            <pc:docMk/>
            <pc:sldMk cId="2847302045" sldId="507"/>
            <ac:spMk id="156" creationId="{00000000-0000-0000-0000-000000000000}"/>
          </ac:spMkLst>
        </pc:spChg>
        <pc:graphicFrameChg chg="mod">
          <ac:chgData name="Christoph Csallner" userId="5eb0978299eb4661" providerId="LiveId" clId="{089F8FCE-6499-4766-82F7-8C1D9825EE69}" dt="2019-11-01T22:45:31.171" v="5969" actId="1076"/>
          <ac:graphicFrameMkLst>
            <pc:docMk/>
            <pc:sldMk cId="2847302045" sldId="507"/>
            <ac:graphicFrameMk id="3" creationId="{BD1DD9E3-1712-4A92-BC10-88F621F814A2}"/>
          </ac:graphicFrameMkLst>
        </pc:graphicFrameChg>
        <pc:inkChg chg="add del">
          <ac:chgData name="Christoph Csallner" userId="5eb0978299eb4661" providerId="LiveId" clId="{089F8FCE-6499-4766-82F7-8C1D9825EE69}" dt="2019-11-06T02:29:30.469" v="10090" actId="9405"/>
          <ac:inkMkLst>
            <pc:docMk/>
            <pc:sldMk cId="2847302045" sldId="507"/>
            <ac:inkMk id="4" creationId="{9F7DE745-93C7-4E17-9B26-13F4FF422EE3}"/>
          </ac:inkMkLst>
        </pc:inkChg>
      </pc:sldChg>
      <pc:sldChg chg="addSp delSp modSp add ord addAnim delAnim modAnim">
        <pc:chgData name="Christoph Csallner" userId="5eb0978299eb4661" providerId="LiveId" clId="{089F8FCE-6499-4766-82F7-8C1D9825EE69}" dt="2019-11-02T15:10:08.456" v="6194"/>
        <pc:sldMkLst>
          <pc:docMk/>
          <pc:sldMk cId="1822008759" sldId="508"/>
        </pc:sldMkLst>
        <pc:spChg chg="mod">
          <ac:chgData name="Christoph Csallner" userId="5eb0978299eb4661" providerId="LiveId" clId="{089F8FCE-6499-4766-82F7-8C1D9825EE69}" dt="2019-11-01T20:32:44.417" v="5028" actId="20577"/>
          <ac:spMkLst>
            <pc:docMk/>
            <pc:sldMk cId="1822008759" sldId="508"/>
            <ac:spMk id="2" creationId="{265A721F-2BDA-4564-AFCC-92BFAD19120F}"/>
          </ac:spMkLst>
        </pc:spChg>
        <pc:spChg chg="mod">
          <ac:chgData name="Christoph Csallner" userId="5eb0978299eb4661" providerId="LiveId" clId="{089F8FCE-6499-4766-82F7-8C1D9825EE69}" dt="2019-11-02T15:04:01.816" v="6040" actId="20577"/>
          <ac:spMkLst>
            <pc:docMk/>
            <pc:sldMk cId="1822008759" sldId="508"/>
            <ac:spMk id="3" creationId="{ADD7575A-B86E-4E26-AD70-0554B607D1FC}"/>
          </ac:spMkLst>
        </pc:spChg>
        <pc:spChg chg="add del mod">
          <ac:chgData name="Christoph Csallner" userId="5eb0978299eb4661" providerId="LiveId" clId="{089F8FCE-6499-4766-82F7-8C1D9825EE69}" dt="2019-11-01T22:46:06.622" v="5970"/>
          <ac:spMkLst>
            <pc:docMk/>
            <pc:sldMk cId="1822008759" sldId="508"/>
            <ac:spMk id="6" creationId="{A246C56C-5F6C-4137-BC2A-825B0EC40F81}"/>
          </ac:spMkLst>
        </pc:spChg>
        <pc:spChg chg="add del mod">
          <ac:chgData name="Christoph Csallner" userId="5eb0978299eb4661" providerId="LiveId" clId="{089F8FCE-6499-4766-82F7-8C1D9825EE69}" dt="2019-11-01T22:46:06.622" v="5970"/>
          <ac:spMkLst>
            <pc:docMk/>
            <pc:sldMk cId="1822008759" sldId="508"/>
            <ac:spMk id="7" creationId="{9299AA5A-11D5-4AEF-BF07-463B94C4A263}"/>
          </ac:spMkLst>
        </pc:spChg>
        <pc:spChg chg="add del mod">
          <ac:chgData name="Christoph Csallner" userId="5eb0978299eb4661" providerId="LiveId" clId="{089F8FCE-6499-4766-82F7-8C1D9825EE69}" dt="2019-11-01T22:46:06.622" v="5970"/>
          <ac:spMkLst>
            <pc:docMk/>
            <pc:sldMk cId="1822008759" sldId="508"/>
            <ac:spMk id="8" creationId="{338C3259-91AC-4941-91F4-96685620B92D}"/>
          </ac:spMkLst>
        </pc:spChg>
        <pc:picChg chg="add del mod">
          <ac:chgData name="Christoph Csallner" userId="5eb0978299eb4661" providerId="LiveId" clId="{089F8FCE-6499-4766-82F7-8C1D9825EE69}" dt="2019-11-02T15:10:05.951" v="6193" actId="478"/>
          <ac:picMkLst>
            <pc:docMk/>
            <pc:sldMk cId="1822008759" sldId="508"/>
            <ac:picMk id="4" creationId="{96AE595A-FED1-48BC-AD76-59BA7C683F6B}"/>
          </ac:picMkLst>
        </pc:picChg>
      </pc:sldChg>
      <pc:sldChg chg="add del ord modTransition">
        <pc:chgData name="Christoph Csallner" userId="5eb0978299eb4661" providerId="LiveId" clId="{089F8FCE-6499-4766-82F7-8C1D9825EE69}" dt="2019-11-01T20:28:43.206" v="4956" actId="2696"/>
        <pc:sldMkLst>
          <pc:docMk/>
          <pc:sldMk cId="3399022179" sldId="508"/>
        </pc:sldMkLst>
      </pc:sldChg>
      <pc:sldChg chg="addSp delSp modSp add delAnim modAnim">
        <pc:chgData name="Christoph Csallner" userId="5eb0978299eb4661" providerId="LiveId" clId="{089F8FCE-6499-4766-82F7-8C1D9825EE69}" dt="2019-11-01T22:10:47.664" v="5695" actId="27636"/>
        <pc:sldMkLst>
          <pc:docMk/>
          <pc:sldMk cId="3992950663" sldId="509"/>
        </pc:sldMkLst>
        <pc:spChg chg="del mod">
          <ac:chgData name="Christoph Csallner" userId="5eb0978299eb4661" providerId="LiveId" clId="{089F8FCE-6499-4766-82F7-8C1D9825EE69}" dt="2019-11-01T21:47:46.247" v="5441" actId="478"/>
          <ac:spMkLst>
            <pc:docMk/>
            <pc:sldMk cId="3992950663" sldId="509"/>
            <ac:spMk id="3" creationId="{C9250725-BF51-4CCB-B5FA-B351AC91F318}"/>
          </ac:spMkLst>
        </pc:spChg>
        <pc:spChg chg="add del mod">
          <ac:chgData name="Christoph Csallner" userId="5eb0978299eb4661" providerId="LiveId" clId="{089F8FCE-6499-4766-82F7-8C1D9825EE69}" dt="2019-11-01T21:40:48.808" v="5345"/>
          <ac:spMkLst>
            <pc:docMk/>
            <pc:sldMk cId="3992950663" sldId="509"/>
            <ac:spMk id="4" creationId="{7D7C0300-298C-45D8-B70E-E3DED7A34309}"/>
          </ac:spMkLst>
        </pc:spChg>
        <pc:spChg chg="mod">
          <ac:chgData name="Christoph Csallner" userId="5eb0978299eb4661" providerId="LiveId" clId="{089F8FCE-6499-4766-82F7-8C1D9825EE69}" dt="2019-11-01T22:10:47.664" v="5695" actId="27636"/>
          <ac:spMkLst>
            <pc:docMk/>
            <pc:sldMk cId="3992950663" sldId="509"/>
            <ac:spMk id="5" creationId="{7B4A6237-A527-48DC-9A37-CEA5B278C537}"/>
          </ac:spMkLst>
        </pc:spChg>
        <pc:spChg chg="add del mod">
          <ac:chgData name="Christoph Csallner" userId="5eb0978299eb4661" providerId="LiveId" clId="{089F8FCE-6499-4766-82F7-8C1D9825EE69}" dt="2019-11-01T21:40:48.808" v="5345"/>
          <ac:spMkLst>
            <pc:docMk/>
            <pc:sldMk cId="3992950663" sldId="509"/>
            <ac:spMk id="6" creationId="{590A831D-32C9-4529-85A9-41714FCDA5CA}"/>
          </ac:spMkLst>
        </pc:spChg>
        <pc:spChg chg="add del mod">
          <ac:chgData name="Christoph Csallner" userId="5eb0978299eb4661" providerId="LiveId" clId="{089F8FCE-6499-4766-82F7-8C1D9825EE69}" dt="2019-11-01T21:40:48.808" v="5345"/>
          <ac:spMkLst>
            <pc:docMk/>
            <pc:sldMk cId="3992950663" sldId="509"/>
            <ac:spMk id="7" creationId="{E4525763-9A32-45BF-89D4-5DD757788146}"/>
          </ac:spMkLst>
        </pc:spChg>
        <pc:spChg chg="add mod">
          <ac:chgData name="Christoph Csallner" userId="5eb0978299eb4661" providerId="LiveId" clId="{089F8FCE-6499-4766-82F7-8C1D9825EE69}" dt="2019-11-01T21:46:47.859" v="5430" actId="27636"/>
          <ac:spMkLst>
            <pc:docMk/>
            <pc:sldMk cId="3992950663" sldId="509"/>
            <ac:spMk id="9" creationId="{8DC85075-5E3D-40D7-99BC-EC5085C813E6}"/>
          </ac:spMkLst>
        </pc:spChg>
        <pc:spChg chg="add del mod">
          <ac:chgData name="Christoph Csallner" userId="5eb0978299eb4661" providerId="LiveId" clId="{089F8FCE-6499-4766-82F7-8C1D9825EE69}" dt="2019-11-01T21:41:42.448" v="5358"/>
          <ac:spMkLst>
            <pc:docMk/>
            <pc:sldMk cId="3992950663" sldId="509"/>
            <ac:spMk id="10" creationId="{D476CBB3-0952-4090-9C2B-222006AF180C}"/>
          </ac:spMkLst>
        </pc:spChg>
        <pc:spChg chg="add del mod">
          <ac:chgData name="Christoph Csallner" userId="5eb0978299eb4661" providerId="LiveId" clId="{089F8FCE-6499-4766-82F7-8C1D9825EE69}" dt="2019-11-01T21:41:42.448" v="5358"/>
          <ac:spMkLst>
            <pc:docMk/>
            <pc:sldMk cId="3992950663" sldId="509"/>
            <ac:spMk id="11" creationId="{4E888DD3-211B-4736-97A1-EADF380415B8}"/>
          </ac:spMkLst>
        </pc:spChg>
        <pc:spChg chg="add del mod">
          <ac:chgData name="Christoph Csallner" userId="5eb0978299eb4661" providerId="LiveId" clId="{089F8FCE-6499-4766-82F7-8C1D9825EE69}" dt="2019-11-01T21:41:42.448" v="5358"/>
          <ac:spMkLst>
            <pc:docMk/>
            <pc:sldMk cId="3992950663" sldId="509"/>
            <ac:spMk id="12" creationId="{F260D6A2-A3F2-447A-B912-452D201DF7FB}"/>
          </ac:spMkLst>
        </pc:spChg>
        <pc:spChg chg="add del mod">
          <ac:chgData name="Christoph Csallner" userId="5eb0978299eb4661" providerId="LiveId" clId="{089F8FCE-6499-4766-82F7-8C1D9825EE69}" dt="2019-11-01T21:47:06.914" v="5432"/>
          <ac:spMkLst>
            <pc:docMk/>
            <pc:sldMk cId="3992950663" sldId="509"/>
            <ac:spMk id="13" creationId="{8E5154FE-6BD5-423B-840E-B635AA378D94}"/>
          </ac:spMkLst>
        </pc:spChg>
        <pc:spChg chg="add del mod">
          <ac:chgData name="Christoph Csallner" userId="5eb0978299eb4661" providerId="LiveId" clId="{089F8FCE-6499-4766-82F7-8C1D9825EE69}" dt="2019-11-01T21:47:06.914" v="5432"/>
          <ac:spMkLst>
            <pc:docMk/>
            <pc:sldMk cId="3992950663" sldId="509"/>
            <ac:spMk id="14" creationId="{E621B09B-B7E4-4257-9DB8-074B192AF3A9}"/>
          </ac:spMkLst>
        </pc:spChg>
        <pc:spChg chg="add del mod">
          <ac:chgData name="Christoph Csallner" userId="5eb0978299eb4661" providerId="LiveId" clId="{089F8FCE-6499-4766-82F7-8C1D9825EE69}" dt="2019-11-01T21:47:06.914" v="5432"/>
          <ac:spMkLst>
            <pc:docMk/>
            <pc:sldMk cId="3992950663" sldId="509"/>
            <ac:spMk id="15" creationId="{B7C4939D-B283-45F3-B365-C26DF7360143}"/>
          </ac:spMkLst>
        </pc:spChg>
        <pc:spChg chg="add del mod">
          <ac:chgData name="Christoph Csallner" userId="5eb0978299eb4661" providerId="LiveId" clId="{089F8FCE-6499-4766-82F7-8C1D9825EE69}" dt="2019-11-01T22:10:40.428" v="5693"/>
          <ac:spMkLst>
            <pc:docMk/>
            <pc:sldMk cId="3992950663" sldId="509"/>
            <ac:spMk id="16" creationId="{807CBA78-1CCF-4ACB-BA18-BD2EA3DF965B}"/>
          </ac:spMkLst>
        </pc:spChg>
        <pc:spChg chg="add del mod">
          <ac:chgData name="Christoph Csallner" userId="5eb0978299eb4661" providerId="LiveId" clId="{089F8FCE-6499-4766-82F7-8C1D9825EE69}" dt="2019-11-01T22:10:40.428" v="5693"/>
          <ac:spMkLst>
            <pc:docMk/>
            <pc:sldMk cId="3992950663" sldId="509"/>
            <ac:spMk id="18" creationId="{EE005152-A3C2-456C-B0A1-F834A2E85D64}"/>
          </ac:spMkLst>
        </pc:spChg>
        <pc:spChg chg="add del mod">
          <ac:chgData name="Christoph Csallner" userId="5eb0978299eb4661" providerId="LiveId" clId="{089F8FCE-6499-4766-82F7-8C1D9825EE69}" dt="2019-11-01T22:10:40.428" v="5693"/>
          <ac:spMkLst>
            <pc:docMk/>
            <pc:sldMk cId="3992950663" sldId="509"/>
            <ac:spMk id="23" creationId="{DCE99617-E337-4130-9E31-805156302955}"/>
          </ac:spMkLst>
        </pc:spChg>
        <pc:spChg chg="del mod">
          <ac:chgData name="Christoph Csallner" userId="5eb0978299eb4661" providerId="LiveId" clId="{089F8FCE-6499-4766-82F7-8C1D9825EE69}" dt="2019-11-01T21:41:17.533" v="5354" actId="478"/>
          <ac:spMkLst>
            <pc:docMk/>
            <pc:sldMk cId="3992950663" sldId="509"/>
            <ac:spMk id="156" creationId="{00000000-0000-0000-0000-000000000000}"/>
          </ac:spMkLst>
        </pc:spChg>
        <pc:picChg chg="mod">
          <ac:chgData name="Christoph Csallner" userId="5eb0978299eb4661" providerId="LiveId" clId="{089F8FCE-6499-4766-82F7-8C1D9825EE69}" dt="2019-11-01T21:47:28.780" v="5437" actId="1076"/>
          <ac:picMkLst>
            <pc:docMk/>
            <pc:sldMk cId="3992950663" sldId="509"/>
            <ac:picMk id="8" creationId="{1BC22C5A-185E-4A4E-B3E0-70D956039A25}"/>
          </ac:picMkLst>
        </pc:picChg>
      </pc:sldChg>
      <pc:sldChg chg="addSp delSp modSp add">
        <pc:chgData name="Christoph Csallner" userId="5eb0978299eb4661" providerId="LiveId" clId="{089F8FCE-6499-4766-82F7-8C1D9825EE69}" dt="2019-11-02T16:49:51.273" v="6245" actId="20577"/>
        <pc:sldMkLst>
          <pc:docMk/>
          <pc:sldMk cId="1821981189" sldId="510"/>
        </pc:sldMkLst>
        <pc:spChg chg="add del mod">
          <ac:chgData name="Christoph Csallner" userId="5eb0978299eb4661" providerId="LiveId" clId="{089F8FCE-6499-4766-82F7-8C1D9825EE69}" dt="2019-11-02T16:49:37.026" v="6239"/>
          <ac:spMkLst>
            <pc:docMk/>
            <pc:sldMk cId="1821981189" sldId="510"/>
            <ac:spMk id="6" creationId="{4BBC00E0-4953-4387-A766-E7557A9AC87F}"/>
          </ac:spMkLst>
        </pc:spChg>
        <pc:spChg chg="add del mod">
          <ac:chgData name="Christoph Csallner" userId="5eb0978299eb4661" providerId="LiveId" clId="{089F8FCE-6499-4766-82F7-8C1D9825EE69}" dt="2019-11-02T16:49:37.026" v="6239"/>
          <ac:spMkLst>
            <pc:docMk/>
            <pc:sldMk cId="1821981189" sldId="510"/>
            <ac:spMk id="9" creationId="{B40F7F36-519B-4BAF-A1EB-7B72378A48FD}"/>
          </ac:spMkLst>
        </pc:spChg>
        <pc:spChg chg="mod">
          <ac:chgData name="Christoph Csallner" userId="5eb0978299eb4661" providerId="LiveId" clId="{089F8FCE-6499-4766-82F7-8C1D9825EE69}" dt="2019-11-02T16:49:51.273" v="6245" actId="20577"/>
          <ac:spMkLst>
            <pc:docMk/>
            <pc:sldMk cId="1821981189" sldId="510"/>
            <ac:spMk id="352" creationId="{00000000-0000-0000-0000-000000000000}"/>
          </ac:spMkLst>
        </pc:spChg>
      </pc:sldChg>
      <pc:sldChg chg="addSp delSp modSp add">
        <pc:chgData name="Christoph Csallner" userId="5eb0978299eb4661" providerId="LiveId" clId="{089F8FCE-6499-4766-82F7-8C1D9825EE69}" dt="2019-11-06T04:26:50.967" v="10921" actId="20577"/>
        <pc:sldMkLst>
          <pc:docMk/>
          <pc:sldMk cId="2822330462" sldId="511"/>
        </pc:sldMkLst>
        <pc:spChg chg="add del mod">
          <ac:chgData name="Christoph Csallner" userId="5eb0978299eb4661" providerId="LiveId" clId="{089F8FCE-6499-4766-82F7-8C1D9825EE69}" dt="2019-11-02T16:50:59.288" v="6247"/>
          <ac:spMkLst>
            <pc:docMk/>
            <pc:sldMk cId="2822330462" sldId="511"/>
            <ac:spMk id="3" creationId="{F345C8A2-CDB0-4204-B14E-F6332431537D}"/>
          </ac:spMkLst>
        </pc:spChg>
        <pc:spChg chg="add del mod">
          <ac:chgData name="Christoph Csallner" userId="5eb0978299eb4661" providerId="LiveId" clId="{089F8FCE-6499-4766-82F7-8C1D9825EE69}" dt="2019-11-02T16:50:59.288" v="6247"/>
          <ac:spMkLst>
            <pc:docMk/>
            <pc:sldMk cId="2822330462" sldId="511"/>
            <ac:spMk id="4" creationId="{367A7F6F-3C3D-4F91-B3E8-124744C89E0E}"/>
          </ac:spMkLst>
        </pc:spChg>
        <pc:spChg chg="add del mod">
          <ac:chgData name="Christoph Csallner" userId="5eb0978299eb4661" providerId="LiveId" clId="{089F8FCE-6499-4766-82F7-8C1D9825EE69}" dt="2019-11-02T16:50:59.288" v="6247"/>
          <ac:spMkLst>
            <pc:docMk/>
            <pc:sldMk cId="2822330462" sldId="511"/>
            <ac:spMk id="5" creationId="{7D0A6373-74DE-425A-BD8C-1A5D869C1D32}"/>
          </ac:spMkLst>
        </pc:spChg>
        <pc:spChg chg="mod">
          <ac:chgData name="Christoph Csallner" userId="5eb0978299eb4661" providerId="LiveId" clId="{089F8FCE-6499-4766-82F7-8C1D9825EE69}" dt="2019-11-06T04:26:50.967" v="10921" actId="20577"/>
          <ac:spMkLst>
            <pc:docMk/>
            <pc:sldMk cId="2822330462" sldId="511"/>
            <ac:spMk id="354" creationId="{00000000-0000-0000-0000-000000000000}"/>
          </ac:spMkLst>
        </pc:spChg>
      </pc:sldChg>
      <pc:sldChg chg="addSp modSp add ord modAnim">
        <pc:chgData name="Christoph Csallner" userId="5eb0978299eb4661" providerId="LiveId" clId="{089F8FCE-6499-4766-82F7-8C1D9825EE69}" dt="2019-11-05T20:08:10.740" v="7204"/>
        <pc:sldMkLst>
          <pc:docMk/>
          <pc:sldMk cId="1534241652" sldId="512"/>
        </pc:sldMkLst>
        <pc:spChg chg="mod">
          <ac:chgData name="Christoph Csallner" userId="5eb0978299eb4661" providerId="LiveId" clId="{089F8FCE-6499-4766-82F7-8C1D9825EE69}" dt="2019-11-02T17:03:35.791" v="6455" actId="6549"/>
          <ac:spMkLst>
            <pc:docMk/>
            <pc:sldMk cId="1534241652" sldId="512"/>
            <ac:spMk id="24" creationId="{00000000-0000-0000-0000-000000000000}"/>
          </ac:spMkLst>
        </pc:spChg>
        <pc:spChg chg="add mod">
          <ac:chgData name="Christoph Csallner" userId="5eb0978299eb4661" providerId="LiveId" clId="{089F8FCE-6499-4766-82F7-8C1D9825EE69}" dt="2019-11-02T17:03:45.289" v="6456" actId="14100"/>
          <ac:spMkLst>
            <pc:docMk/>
            <pc:sldMk cId="1534241652" sldId="512"/>
            <ac:spMk id="32" creationId="{4A6FD038-9DBE-4F17-B8E9-46CB56EF9ABD}"/>
          </ac:spMkLst>
        </pc:spChg>
        <pc:spChg chg="mod">
          <ac:chgData name="Christoph Csallner" userId="5eb0978299eb4661" providerId="LiveId" clId="{089F8FCE-6499-4766-82F7-8C1D9825EE69}" dt="2019-11-02T17:01:24.717" v="6436" actId="20577"/>
          <ac:spMkLst>
            <pc:docMk/>
            <pc:sldMk cId="1534241652" sldId="512"/>
            <ac:spMk id="37" creationId="{592E5956-FCC8-44EC-A34D-D5172A69250D}"/>
          </ac:spMkLst>
        </pc:spChg>
        <pc:spChg chg="mod">
          <ac:chgData name="Christoph Csallner" userId="5eb0978299eb4661" providerId="LiveId" clId="{089F8FCE-6499-4766-82F7-8C1D9825EE69}" dt="2019-11-02T16:58:15.925" v="6267" actId="20577"/>
          <ac:spMkLst>
            <pc:docMk/>
            <pc:sldMk cId="1534241652" sldId="512"/>
            <ac:spMk id="156" creationId="{00000000-0000-0000-0000-000000000000}"/>
          </ac:spMkLst>
        </pc:spChg>
        <pc:spChg chg="mod">
          <ac:chgData name="Christoph Csallner" userId="5eb0978299eb4661" providerId="LiveId" clId="{089F8FCE-6499-4766-82F7-8C1D9825EE69}" dt="2019-11-02T17:02:29.352" v="6452" actId="20577"/>
          <ac:spMkLst>
            <pc:docMk/>
            <pc:sldMk cId="1534241652" sldId="512"/>
            <ac:spMk id="157" creationId="{00000000-0000-0000-0000-000000000000}"/>
          </ac:spMkLst>
        </pc:spChg>
        <pc:spChg chg="mod">
          <ac:chgData name="Christoph Csallner" userId="5eb0978299eb4661" providerId="LiveId" clId="{089F8FCE-6499-4766-82F7-8C1D9825EE69}" dt="2019-11-02T16:58:55.390" v="6309" actId="20577"/>
          <ac:spMkLst>
            <pc:docMk/>
            <pc:sldMk cId="1534241652" sldId="512"/>
            <ac:spMk id="158" creationId="{00000000-0000-0000-0000-000000000000}"/>
          </ac:spMkLst>
        </pc:spChg>
        <pc:spChg chg="mod">
          <ac:chgData name="Christoph Csallner" userId="5eb0978299eb4661" providerId="LiveId" clId="{089F8FCE-6499-4766-82F7-8C1D9825EE69}" dt="2019-11-02T16:59:00.915" v="6318" actId="20577"/>
          <ac:spMkLst>
            <pc:docMk/>
            <pc:sldMk cId="1534241652" sldId="512"/>
            <ac:spMk id="160" creationId="{00000000-0000-0000-0000-000000000000}"/>
          </ac:spMkLst>
        </pc:spChg>
      </pc:sldChg>
      <pc:sldChg chg="addSp delSp modSp add ord">
        <pc:chgData name="Christoph Csallner" userId="5eb0978299eb4661" providerId="LiveId" clId="{089F8FCE-6499-4766-82F7-8C1D9825EE69}" dt="2019-11-03T04:05:08.740" v="6573"/>
        <pc:sldMkLst>
          <pc:docMk/>
          <pc:sldMk cId="4054756052" sldId="513"/>
        </pc:sldMkLst>
        <pc:spChg chg="del">
          <ac:chgData name="Christoph Csallner" userId="5eb0978299eb4661" providerId="LiveId" clId="{089F8FCE-6499-4766-82F7-8C1D9825EE69}" dt="2019-11-03T03:51:54.585" v="6459"/>
          <ac:spMkLst>
            <pc:docMk/>
            <pc:sldMk cId="4054756052" sldId="513"/>
            <ac:spMk id="2" creationId="{7D58E465-6807-4782-B4ED-D184DECB09D5}"/>
          </ac:spMkLst>
        </pc:spChg>
        <pc:spChg chg="del">
          <ac:chgData name="Christoph Csallner" userId="5eb0978299eb4661" providerId="LiveId" clId="{089F8FCE-6499-4766-82F7-8C1D9825EE69}" dt="2019-11-03T03:51:54.585" v="6459"/>
          <ac:spMkLst>
            <pc:docMk/>
            <pc:sldMk cId="4054756052" sldId="513"/>
            <ac:spMk id="3" creationId="{051D11C6-22CF-48DD-B98F-9767CC9339F9}"/>
          </ac:spMkLst>
        </pc:spChg>
        <pc:spChg chg="add mod">
          <ac:chgData name="Christoph Csallner" userId="5eb0978299eb4661" providerId="LiveId" clId="{089F8FCE-6499-4766-82F7-8C1D9825EE69}" dt="2019-11-03T03:52:34.403" v="6512" actId="20577"/>
          <ac:spMkLst>
            <pc:docMk/>
            <pc:sldMk cId="4054756052" sldId="513"/>
            <ac:spMk id="5" creationId="{6292E480-57ED-47D7-8904-ABD6DBEC74B4}"/>
          </ac:spMkLst>
        </pc:spChg>
        <pc:picChg chg="add mod">
          <ac:chgData name="Christoph Csallner" userId="5eb0978299eb4661" providerId="LiveId" clId="{089F8FCE-6499-4766-82F7-8C1D9825EE69}" dt="2019-11-03T03:52:45.683" v="6516" actId="1076"/>
          <ac:picMkLst>
            <pc:docMk/>
            <pc:sldMk cId="4054756052" sldId="513"/>
            <ac:picMk id="6" creationId="{58857D12-ADBC-4540-9957-7A5394C452E4}"/>
          </ac:picMkLst>
        </pc:picChg>
      </pc:sldChg>
      <pc:sldChg chg="modSp add del">
        <pc:chgData name="Christoph Csallner" userId="5eb0978299eb4661" providerId="LiveId" clId="{089F8FCE-6499-4766-82F7-8C1D9825EE69}" dt="2019-11-05T19:38:21.431" v="7013" actId="2696"/>
        <pc:sldMkLst>
          <pc:docMk/>
          <pc:sldMk cId="3537004519" sldId="514"/>
        </pc:sldMkLst>
        <pc:spChg chg="mod">
          <ac:chgData name="Christoph Csallner" userId="5eb0978299eb4661" providerId="LiveId" clId="{089F8FCE-6499-4766-82F7-8C1D9825EE69}" dt="2019-11-03T03:56:48.368" v="6531"/>
          <ac:spMkLst>
            <pc:docMk/>
            <pc:sldMk cId="3537004519" sldId="514"/>
            <ac:spMk id="6" creationId="{00000000-0000-0000-0000-000000000000}"/>
          </ac:spMkLst>
        </pc:spChg>
      </pc:sldChg>
      <pc:sldChg chg="modSp add">
        <pc:chgData name="Christoph Csallner" userId="5eb0978299eb4661" providerId="LiveId" clId="{089F8FCE-6499-4766-82F7-8C1D9825EE69}" dt="2019-11-03T03:57:49.164" v="6537" actId="20577"/>
        <pc:sldMkLst>
          <pc:docMk/>
          <pc:sldMk cId="913156073" sldId="515"/>
        </pc:sldMkLst>
        <pc:spChg chg="mod">
          <ac:chgData name="Christoph Csallner" userId="5eb0978299eb4661" providerId="LiveId" clId="{089F8FCE-6499-4766-82F7-8C1D9825EE69}" dt="2019-11-03T03:57:49.164" v="6537" actId="20577"/>
          <ac:spMkLst>
            <pc:docMk/>
            <pc:sldMk cId="913156073" sldId="515"/>
            <ac:spMk id="3" creationId="{C2AF1A96-2100-49D2-825D-F602FE968EBD}"/>
          </ac:spMkLst>
        </pc:spChg>
      </pc:sldChg>
      <pc:sldChg chg="modSp add">
        <pc:chgData name="Christoph Csallner" userId="5eb0978299eb4661" providerId="LiveId" clId="{089F8FCE-6499-4766-82F7-8C1D9825EE69}" dt="2019-11-03T03:58:11.173" v="6565" actId="15"/>
        <pc:sldMkLst>
          <pc:docMk/>
          <pc:sldMk cId="259855238" sldId="516"/>
        </pc:sldMkLst>
        <pc:spChg chg="mod">
          <ac:chgData name="Christoph Csallner" userId="5eb0978299eb4661" providerId="LiveId" clId="{089F8FCE-6499-4766-82F7-8C1D9825EE69}" dt="2019-11-03T03:58:11.173" v="6565" actId="15"/>
          <ac:spMkLst>
            <pc:docMk/>
            <pc:sldMk cId="259855238" sldId="516"/>
            <ac:spMk id="3" creationId="{106BF89E-6AED-4F09-AA04-45FF99A2F2C1}"/>
          </ac:spMkLst>
        </pc:spChg>
      </pc:sldChg>
      <pc:sldChg chg="addSp delSp modSp add ord modAnim">
        <pc:chgData name="Christoph Csallner" userId="5eb0978299eb4661" providerId="LiveId" clId="{089F8FCE-6499-4766-82F7-8C1D9825EE69}" dt="2019-11-06T03:37:38.205" v="10663"/>
        <pc:sldMkLst>
          <pc:docMk/>
          <pc:sldMk cId="2510470322" sldId="517"/>
        </pc:sldMkLst>
        <pc:spChg chg="del">
          <ac:chgData name="Christoph Csallner" userId="5eb0978299eb4661" providerId="LiveId" clId="{089F8FCE-6499-4766-82F7-8C1D9825EE69}" dt="2019-11-03T04:04:28.149" v="6568"/>
          <ac:spMkLst>
            <pc:docMk/>
            <pc:sldMk cId="2510470322" sldId="517"/>
            <ac:spMk id="2" creationId="{59DF27A4-B2ED-4CC7-8A4D-1C72595ED972}"/>
          </ac:spMkLst>
        </pc:spChg>
        <pc:spChg chg="del">
          <ac:chgData name="Christoph Csallner" userId="5eb0978299eb4661" providerId="LiveId" clId="{089F8FCE-6499-4766-82F7-8C1D9825EE69}" dt="2019-11-03T04:04:28.149" v="6568"/>
          <ac:spMkLst>
            <pc:docMk/>
            <pc:sldMk cId="2510470322" sldId="517"/>
            <ac:spMk id="3" creationId="{0C579BC6-CB6A-47EC-A1FC-8E6E20F9A158}"/>
          </ac:spMkLst>
        </pc:spChg>
        <pc:picChg chg="add mod">
          <ac:chgData name="Christoph Csallner" userId="5eb0978299eb4661" providerId="LiveId" clId="{089F8FCE-6499-4766-82F7-8C1D9825EE69}" dt="2019-11-05T20:45:48.811" v="7763" actId="14100"/>
          <ac:picMkLst>
            <pc:docMk/>
            <pc:sldMk cId="2510470322" sldId="517"/>
            <ac:picMk id="5" creationId="{0C1BC952-B349-445A-9BF9-840935958B5A}"/>
          </ac:picMkLst>
        </pc:picChg>
      </pc:sldChg>
      <pc:sldChg chg="addSp delSp modSp add">
        <pc:chgData name="Christoph Csallner" userId="5eb0978299eb4661" providerId="LiveId" clId="{089F8FCE-6499-4766-82F7-8C1D9825EE69}" dt="2019-11-06T02:19:15.677" v="9906" actId="1076"/>
        <pc:sldMkLst>
          <pc:docMk/>
          <pc:sldMk cId="1092129207" sldId="518"/>
        </pc:sldMkLst>
        <pc:spChg chg="mod">
          <ac:chgData name="Christoph Csallner" userId="5eb0978299eb4661" providerId="LiveId" clId="{089F8FCE-6499-4766-82F7-8C1D9825EE69}" dt="2019-11-06T02:14:31.358" v="9838"/>
          <ac:spMkLst>
            <pc:docMk/>
            <pc:sldMk cId="1092129207" sldId="518"/>
            <ac:spMk id="2" creationId="{87EEC411-9BE3-46D6-A5E9-400F2C02E575}"/>
          </ac:spMkLst>
        </pc:spChg>
        <pc:spChg chg="add del mod">
          <ac:chgData name="Christoph Csallner" userId="5eb0978299eb4661" providerId="LiveId" clId="{089F8FCE-6499-4766-82F7-8C1D9825EE69}" dt="2019-11-03T04:06:48.603" v="6582" actId="478"/>
          <ac:spMkLst>
            <pc:docMk/>
            <pc:sldMk cId="1092129207" sldId="518"/>
            <ac:spMk id="5" creationId="{9B6A3C65-D734-48A5-AEFB-B5965DAEE48D}"/>
          </ac:spMkLst>
        </pc:spChg>
        <pc:spChg chg="add mod">
          <ac:chgData name="Christoph Csallner" userId="5eb0978299eb4661" providerId="LiveId" clId="{089F8FCE-6499-4766-82F7-8C1D9825EE69}" dt="2019-11-06T02:19:05.075" v="9904" actId="20577"/>
          <ac:spMkLst>
            <pc:docMk/>
            <pc:sldMk cId="1092129207" sldId="518"/>
            <ac:spMk id="7" creationId="{D4625E27-F161-455F-A00B-B73D09335AF5}"/>
          </ac:spMkLst>
        </pc:spChg>
        <pc:picChg chg="add del mod">
          <ac:chgData name="Christoph Csallner" userId="5eb0978299eb4661" providerId="LiveId" clId="{089F8FCE-6499-4766-82F7-8C1D9825EE69}" dt="2019-11-03T04:06:48.603" v="6582" actId="478"/>
          <ac:picMkLst>
            <pc:docMk/>
            <pc:sldMk cId="1092129207" sldId="518"/>
            <ac:picMk id="4" creationId="{5D1398BA-B070-47BC-B093-45B4D0900B2D}"/>
          </ac:picMkLst>
        </pc:picChg>
        <pc:picChg chg="add mod">
          <ac:chgData name="Christoph Csallner" userId="5eb0978299eb4661" providerId="LiveId" clId="{089F8FCE-6499-4766-82F7-8C1D9825EE69}" dt="2019-11-06T02:19:15.677" v="9906" actId="1076"/>
          <ac:picMkLst>
            <pc:docMk/>
            <pc:sldMk cId="1092129207" sldId="518"/>
            <ac:picMk id="6" creationId="{09B03D15-C40C-482E-B4FC-B8B07473E63B}"/>
          </ac:picMkLst>
        </pc:picChg>
      </pc:sldChg>
      <pc:sldChg chg="add del">
        <pc:chgData name="Christoph Csallner" userId="5eb0978299eb4661" providerId="LiveId" clId="{089F8FCE-6499-4766-82F7-8C1D9825EE69}" dt="2019-11-03T04:06:30.510" v="6576" actId="2696"/>
        <pc:sldMkLst>
          <pc:docMk/>
          <pc:sldMk cId="1929950298" sldId="518"/>
        </pc:sldMkLst>
      </pc:sldChg>
      <pc:sldChg chg="addSp delSp modSp add ord modAnim">
        <pc:chgData name="Christoph Csallner" userId="5eb0978299eb4661" providerId="LiveId" clId="{089F8FCE-6499-4766-82F7-8C1D9825EE69}" dt="2019-11-06T02:26:56.143" v="10076"/>
        <pc:sldMkLst>
          <pc:docMk/>
          <pc:sldMk cId="2411979458" sldId="519"/>
        </pc:sldMkLst>
        <pc:spChg chg="mod">
          <ac:chgData name="Christoph Csallner" userId="5eb0978299eb4661" providerId="LiveId" clId="{089F8FCE-6499-4766-82F7-8C1D9825EE69}" dt="2019-11-06T02:20:59.516" v="9948" actId="20577"/>
          <ac:spMkLst>
            <pc:docMk/>
            <pc:sldMk cId="2411979458" sldId="519"/>
            <ac:spMk id="2" creationId="{8080420B-0A16-43F9-8208-7CD0CC43A1DE}"/>
          </ac:spMkLst>
        </pc:spChg>
        <pc:spChg chg="add mod">
          <ac:chgData name="Christoph Csallner" userId="5eb0978299eb4661" providerId="LiveId" clId="{089F8FCE-6499-4766-82F7-8C1D9825EE69}" dt="2019-11-06T02:23:56.569" v="10033" actId="20577"/>
          <ac:spMkLst>
            <pc:docMk/>
            <pc:sldMk cId="2411979458" sldId="519"/>
            <ac:spMk id="5" creationId="{2600D035-437E-4A70-8266-9DC20A68EC62}"/>
          </ac:spMkLst>
        </pc:spChg>
        <pc:grpChg chg="mod">
          <ac:chgData name="Christoph Csallner" userId="5eb0978299eb4661" providerId="LiveId" clId="{089F8FCE-6499-4766-82F7-8C1D9825EE69}" dt="2019-11-06T02:24:58.113" v="10056"/>
          <ac:grpSpMkLst>
            <pc:docMk/>
            <pc:sldMk cId="2411979458" sldId="519"/>
            <ac:grpSpMk id="18" creationId="{F8C5987B-B861-4EF4-8914-AF3F1534274B}"/>
          </ac:grpSpMkLst>
        </pc:grpChg>
        <pc:grpChg chg="mod">
          <ac:chgData name="Christoph Csallner" userId="5eb0978299eb4661" providerId="LiveId" clId="{089F8FCE-6499-4766-82F7-8C1D9825EE69}" dt="2019-11-06T02:24:51.961" v="10053"/>
          <ac:grpSpMkLst>
            <pc:docMk/>
            <pc:sldMk cId="2411979458" sldId="519"/>
            <ac:grpSpMk id="21" creationId="{1DD7D8E5-BF49-4B80-9D85-A4B20F6E28C0}"/>
          </ac:grpSpMkLst>
        </pc:grpChg>
        <pc:picChg chg="add mod">
          <ac:chgData name="Christoph Csallner" userId="5eb0978299eb4661" providerId="LiveId" clId="{089F8FCE-6499-4766-82F7-8C1D9825EE69}" dt="2019-11-06T02:20:57.394" v="9947" actId="1076"/>
          <ac:picMkLst>
            <pc:docMk/>
            <pc:sldMk cId="2411979458" sldId="519"/>
            <ac:picMk id="4" creationId="{2D21EBD2-EEF8-4547-A912-35A90866308B}"/>
          </ac:picMkLst>
        </pc:picChg>
        <pc:inkChg chg="add">
          <ac:chgData name="Christoph Csallner" userId="5eb0978299eb4661" providerId="LiveId" clId="{089F8FCE-6499-4766-82F7-8C1D9825EE69}" dt="2019-11-06T02:24:08.262" v="10034" actId="9405"/>
          <ac:inkMkLst>
            <pc:docMk/>
            <pc:sldMk cId="2411979458" sldId="519"/>
            <ac:inkMk id="6" creationId="{1506FE55-4CF5-4FF5-8B34-063659C45B94}"/>
          </ac:inkMkLst>
        </pc:inkChg>
        <pc:inkChg chg="add">
          <ac:chgData name="Christoph Csallner" userId="5eb0978299eb4661" providerId="LiveId" clId="{089F8FCE-6499-4766-82F7-8C1D9825EE69}" dt="2019-11-06T02:24:10.075" v="10035" actId="9405"/>
          <ac:inkMkLst>
            <pc:docMk/>
            <pc:sldMk cId="2411979458" sldId="519"/>
            <ac:inkMk id="7" creationId="{048568A4-981B-42E4-A984-EBC7196F1440}"/>
          </ac:inkMkLst>
        </pc:inkChg>
        <pc:inkChg chg="add">
          <ac:chgData name="Christoph Csallner" userId="5eb0978299eb4661" providerId="LiveId" clId="{089F8FCE-6499-4766-82F7-8C1D9825EE69}" dt="2019-11-06T02:24:13.137" v="10036" actId="9405"/>
          <ac:inkMkLst>
            <pc:docMk/>
            <pc:sldMk cId="2411979458" sldId="519"/>
            <ac:inkMk id="8" creationId="{C3B628C9-4F2C-42AD-9504-B25B44AF26CF}"/>
          </ac:inkMkLst>
        </pc:inkChg>
        <pc:inkChg chg="add">
          <ac:chgData name="Christoph Csallner" userId="5eb0978299eb4661" providerId="LiveId" clId="{089F8FCE-6499-4766-82F7-8C1D9825EE69}" dt="2019-11-06T02:24:15.142" v="10037" actId="9405"/>
          <ac:inkMkLst>
            <pc:docMk/>
            <pc:sldMk cId="2411979458" sldId="519"/>
            <ac:inkMk id="9" creationId="{F171DE7F-B630-49DE-ACF5-ED1A88C46863}"/>
          </ac:inkMkLst>
        </pc:inkChg>
        <pc:inkChg chg="add">
          <ac:chgData name="Christoph Csallner" userId="5eb0978299eb4661" providerId="LiveId" clId="{089F8FCE-6499-4766-82F7-8C1D9825EE69}" dt="2019-11-06T02:24:17.225" v="10038" actId="9405"/>
          <ac:inkMkLst>
            <pc:docMk/>
            <pc:sldMk cId="2411979458" sldId="519"/>
            <ac:inkMk id="10" creationId="{A7EC891E-95EA-4D96-9BB2-430291C52B58}"/>
          </ac:inkMkLst>
        </pc:inkChg>
        <pc:inkChg chg="add">
          <ac:chgData name="Christoph Csallner" userId="5eb0978299eb4661" providerId="LiveId" clId="{089F8FCE-6499-4766-82F7-8C1D9825EE69}" dt="2019-11-06T02:24:19.917" v="10039" actId="9405"/>
          <ac:inkMkLst>
            <pc:docMk/>
            <pc:sldMk cId="2411979458" sldId="519"/>
            <ac:inkMk id="11" creationId="{50787BC6-0716-4ED7-9A40-43854E69246D}"/>
          </ac:inkMkLst>
        </pc:inkChg>
        <pc:inkChg chg="add">
          <ac:chgData name="Christoph Csallner" userId="5eb0978299eb4661" providerId="LiveId" clId="{089F8FCE-6499-4766-82F7-8C1D9825EE69}" dt="2019-11-06T02:24:21.389" v="10040" actId="9405"/>
          <ac:inkMkLst>
            <pc:docMk/>
            <pc:sldMk cId="2411979458" sldId="519"/>
            <ac:inkMk id="12" creationId="{1F03AF34-3058-4178-9100-4EE1F6142722}"/>
          </ac:inkMkLst>
        </pc:inkChg>
        <pc:inkChg chg="add">
          <ac:chgData name="Christoph Csallner" userId="5eb0978299eb4661" providerId="LiveId" clId="{089F8FCE-6499-4766-82F7-8C1D9825EE69}" dt="2019-11-06T02:24:23.680" v="10041" actId="9405"/>
          <ac:inkMkLst>
            <pc:docMk/>
            <pc:sldMk cId="2411979458" sldId="519"/>
            <ac:inkMk id="13" creationId="{1FBA83C8-494E-4B6C-BD64-E8E5B9217CBE}"/>
          </ac:inkMkLst>
        </pc:inkChg>
        <pc:inkChg chg="add del">
          <ac:chgData name="Christoph Csallner" userId="5eb0978299eb4661" providerId="LiveId" clId="{089F8FCE-6499-4766-82F7-8C1D9825EE69}" dt="2019-11-06T02:24:31.900" v="10045" actId="9405"/>
          <ac:inkMkLst>
            <pc:docMk/>
            <pc:sldMk cId="2411979458" sldId="519"/>
            <ac:inkMk id="14" creationId="{7597C376-6472-444A-AAD2-888E5735B24B}"/>
          </ac:inkMkLst>
        </pc:inkChg>
        <pc:inkChg chg="add del">
          <ac:chgData name="Christoph Csallner" userId="5eb0978299eb4661" providerId="LiveId" clId="{089F8FCE-6499-4766-82F7-8C1D9825EE69}" dt="2019-11-06T02:24:31.261" v="10044" actId="9405"/>
          <ac:inkMkLst>
            <pc:docMk/>
            <pc:sldMk cId="2411979458" sldId="519"/>
            <ac:inkMk id="15" creationId="{FC2FA557-B9B0-4BE7-8C5C-E14E035ABF84}"/>
          </ac:inkMkLst>
        </pc:inkChg>
        <pc:inkChg chg="add del mod">
          <ac:chgData name="Christoph Csallner" userId="5eb0978299eb4661" providerId="LiveId" clId="{089F8FCE-6499-4766-82F7-8C1D9825EE69}" dt="2019-11-06T02:24:58.662" v="10057" actId="9405"/>
          <ac:inkMkLst>
            <pc:docMk/>
            <pc:sldMk cId="2411979458" sldId="519"/>
            <ac:inkMk id="16" creationId="{E106980E-4D46-4CD7-AA04-B1C254BE8606}"/>
          </ac:inkMkLst>
        </pc:inkChg>
        <pc:inkChg chg="add del mod">
          <ac:chgData name="Christoph Csallner" userId="5eb0978299eb4661" providerId="LiveId" clId="{089F8FCE-6499-4766-82F7-8C1D9825EE69}" dt="2019-11-06T02:24:58.113" v="10056"/>
          <ac:inkMkLst>
            <pc:docMk/>
            <pc:sldMk cId="2411979458" sldId="519"/>
            <ac:inkMk id="17" creationId="{948CF7D6-384A-4AF0-92F9-F2976D701BED}"/>
          </ac:inkMkLst>
        </pc:inkChg>
        <pc:inkChg chg="add del mod">
          <ac:chgData name="Christoph Csallner" userId="5eb0978299eb4661" providerId="LiveId" clId="{089F8FCE-6499-4766-82F7-8C1D9825EE69}" dt="2019-11-06T02:24:52.556" v="10054" actId="9405"/>
          <ac:inkMkLst>
            <pc:docMk/>
            <pc:sldMk cId="2411979458" sldId="519"/>
            <ac:inkMk id="19" creationId="{88CE0595-8A83-40BE-AABE-96CDAE5EA815}"/>
          </ac:inkMkLst>
        </pc:inkChg>
        <pc:inkChg chg="add del mod">
          <ac:chgData name="Christoph Csallner" userId="5eb0978299eb4661" providerId="LiveId" clId="{089F8FCE-6499-4766-82F7-8C1D9825EE69}" dt="2019-11-06T02:24:51.961" v="10053"/>
          <ac:inkMkLst>
            <pc:docMk/>
            <pc:sldMk cId="2411979458" sldId="519"/>
            <ac:inkMk id="20" creationId="{28E85068-3372-41CB-94A1-2E8169A22E2F}"/>
          </ac:inkMkLst>
        </pc:inkChg>
        <pc:inkChg chg="add">
          <ac:chgData name="Christoph Csallner" userId="5eb0978299eb4661" providerId="LiveId" clId="{089F8FCE-6499-4766-82F7-8C1D9825EE69}" dt="2019-11-06T02:25:01.424" v="10058" actId="9405"/>
          <ac:inkMkLst>
            <pc:docMk/>
            <pc:sldMk cId="2411979458" sldId="519"/>
            <ac:inkMk id="22" creationId="{10BC5596-BC5C-496C-8ACE-9452115D7319}"/>
          </ac:inkMkLst>
        </pc:inkChg>
        <pc:inkChg chg="add del">
          <ac:chgData name="Christoph Csallner" userId="5eb0978299eb4661" providerId="LiveId" clId="{089F8FCE-6499-4766-82F7-8C1D9825EE69}" dt="2019-11-06T02:25:24.201" v="10063" actId="478"/>
          <ac:inkMkLst>
            <pc:docMk/>
            <pc:sldMk cId="2411979458" sldId="519"/>
            <ac:inkMk id="23" creationId="{8A5A3DB0-7BE3-4BD0-944A-D61B3E4B6DCA}"/>
          </ac:inkMkLst>
        </pc:inkChg>
        <pc:inkChg chg="add">
          <ac:chgData name="Christoph Csallner" userId="5eb0978299eb4661" providerId="LiveId" clId="{089F8FCE-6499-4766-82F7-8C1D9825EE69}" dt="2019-11-06T02:25:11.242" v="10060" actId="9405"/>
          <ac:inkMkLst>
            <pc:docMk/>
            <pc:sldMk cId="2411979458" sldId="519"/>
            <ac:inkMk id="24" creationId="{625B4AED-DF15-4671-8805-952874D7001B}"/>
          </ac:inkMkLst>
        </pc:inkChg>
        <pc:inkChg chg="add del">
          <ac:chgData name="Christoph Csallner" userId="5eb0978299eb4661" providerId="LiveId" clId="{089F8FCE-6499-4766-82F7-8C1D9825EE69}" dt="2019-11-06T02:25:18.544" v="10062" actId="9405"/>
          <ac:inkMkLst>
            <pc:docMk/>
            <pc:sldMk cId="2411979458" sldId="519"/>
            <ac:inkMk id="25" creationId="{57FAF77E-86A9-402C-A6BF-F3F6F6124240}"/>
          </ac:inkMkLst>
        </pc:inkChg>
        <pc:inkChg chg="add">
          <ac:chgData name="Christoph Csallner" userId="5eb0978299eb4661" providerId="LiveId" clId="{089F8FCE-6499-4766-82F7-8C1D9825EE69}" dt="2019-11-06T02:25:33.563" v="10064" actId="9405"/>
          <ac:inkMkLst>
            <pc:docMk/>
            <pc:sldMk cId="2411979458" sldId="519"/>
            <ac:inkMk id="26" creationId="{AE360A8B-39AC-4C2C-A183-BF4DB253040C}"/>
          </ac:inkMkLst>
        </pc:inkChg>
        <pc:inkChg chg="add del">
          <ac:chgData name="Christoph Csallner" userId="5eb0978299eb4661" providerId="LiveId" clId="{089F8FCE-6499-4766-82F7-8C1D9825EE69}" dt="2019-11-06T02:25:37.846" v="10066" actId="9405"/>
          <ac:inkMkLst>
            <pc:docMk/>
            <pc:sldMk cId="2411979458" sldId="519"/>
            <ac:inkMk id="27" creationId="{89D2E941-756C-41D9-A063-861ED6411D5A}"/>
          </ac:inkMkLst>
        </pc:inkChg>
        <pc:inkChg chg="add del">
          <ac:chgData name="Christoph Csallner" userId="5eb0978299eb4661" providerId="LiveId" clId="{089F8FCE-6499-4766-82F7-8C1D9825EE69}" dt="2019-11-06T02:25:42.429" v="10068" actId="9405"/>
          <ac:inkMkLst>
            <pc:docMk/>
            <pc:sldMk cId="2411979458" sldId="519"/>
            <ac:inkMk id="28" creationId="{45919669-9C98-4E82-A05B-7A889A536B8B}"/>
          </ac:inkMkLst>
        </pc:inkChg>
      </pc:sldChg>
      <pc:sldChg chg="add del">
        <pc:chgData name="Christoph Csallner" userId="5eb0978299eb4661" providerId="LiveId" clId="{089F8FCE-6499-4766-82F7-8C1D9825EE69}" dt="2019-11-03T04:06:30.510" v="6577" actId="2696"/>
        <pc:sldMkLst>
          <pc:docMk/>
          <pc:sldMk cId="3711197252" sldId="519"/>
        </pc:sldMkLst>
      </pc:sldChg>
      <pc:sldChg chg="del">
        <pc:chgData name="Christoph Csallner" userId="5eb0978299eb4661" providerId="LiveId" clId="{089F8FCE-6499-4766-82F7-8C1D9825EE69}" dt="2019-11-05T20:05:54.986" v="7196" actId="2696"/>
        <pc:sldMkLst>
          <pc:docMk/>
          <pc:sldMk cId="2236769393" sldId="520"/>
        </pc:sldMkLst>
      </pc:sldChg>
      <pc:sldChg chg="del">
        <pc:chgData name="Christoph Csallner" userId="5eb0978299eb4661" providerId="LiveId" clId="{089F8FCE-6499-4766-82F7-8C1D9825EE69}" dt="2019-11-05T20:08:58.150" v="7207" actId="2696"/>
        <pc:sldMkLst>
          <pc:docMk/>
          <pc:sldMk cId="734053043" sldId="521"/>
        </pc:sldMkLst>
      </pc:sldChg>
      <pc:sldChg chg="addSp modSp mod setBg">
        <pc:chgData name="Christoph Csallner" userId="5eb0978299eb4661" providerId="LiveId" clId="{089F8FCE-6499-4766-82F7-8C1D9825EE69}" dt="2019-11-05T20:06:49.449" v="7203" actId="20577"/>
        <pc:sldMkLst>
          <pc:docMk/>
          <pc:sldMk cId="1258619863" sldId="529"/>
        </pc:sldMkLst>
        <pc:spChg chg="mod">
          <ac:chgData name="Christoph Csallner" userId="5eb0978299eb4661" providerId="LiveId" clId="{089F8FCE-6499-4766-82F7-8C1D9825EE69}" dt="2019-11-04T04:37:49.853" v="6588" actId="26606"/>
          <ac:spMkLst>
            <pc:docMk/>
            <pc:sldMk cId="1258619863" sldId="529"/>
            <ac:spMk id="3" creationId="{BAF3EA25-1C73-45E8-8835-62F218FCCD22}"/>
          </ac:spMkLst>
        </pc:spChg>
        <pc:spChg chg="mod">
          <ac:chgData name="Christoph Csallner" userId="5eb0978299eb4661" providerId="LiveId" clId="{089F8FCE-6499-4766-82F7-8C1D9825EE69}" dt="2019-11-04T04:37:49.853" v="6588" actId="26606"/>
          <ac:spMkLst>
            <pc:docMk/>
            <pc:sldMk cId="1258619863" sldId="529"/>
            <ac:spMk id="4" creationId="{71DA8BED-7EFD-4916-9D15-9B0C4CE399E4}"/>
          </ac:spMkLst>
        </pc:spChg>
        <pc:spChg chg="mod">
          <ac:chgData name="Christoph Csallner" userId="5eb0978299eb4661" providerId="LiveId" clId="{089F8FCE-6499-4766-82F7-8C1D9825EE69}" dt="2019-11-05T20:06:49.449" v="7203" actId="20577"/>
          <ac:spMkLst>
            <pc:docMk/>
            <pc:sldMk cId="1258619863" sldId="529"/>
            <ac:spMk id="5" creationId="{85E27631-80F5-4955-B66B-20E9B6E5786A}"/>
          </ac:spMkLst>
        </pc:spChg>
        <pc:spChg chg="add">
          <ac:chgData name="Christoph Csallner" userId="5eb0978299eb4661" providerId="LiveId" clId="{089F8FCE-6499-4766-82F7-8C1D9825EE69}" dt="2019-11-04T04:37:49.853" v="6588" actId="26606"/>
          <ac:spMkLst>
            <pc:docMk/>
            <pc:sldMk cId="1258619863" sldId="529"/>
            <ac:spMk id="10" creationId="{23962611-DFD5-4092-AAFD-559E3DFCE2C9}"/>
          </ac:spMkLst>
        </pc:spChg>
        <pc:picChg chg="add">
          <ac:chgData name="Christoph Csallner" userId="5eb0978299eb4661" providerId="LiveId" clId="{089F8FCE-6499-4766-82F7-8C1D9825EE69}" dt="2019-11-04T04:37:49.853" v="6588" actId="26606"/>
          <ac:picMkLst>
            <pc:docMk/>
            <pc:sldMk cId="1258619863" sldId="529"/>
            <ac:picMk id="12" creationId="{2270F1FA-0425-408F-9861-80BF5AFB276D}"/>
          </ac:picMkLst>
        </pc:picChg>
      </pc:sldChg>
      <pc:sldChg chg="addSp delSp modSp mod setBg">
        <pc:chgData name="Christoph Csallner" userId="5eb0978299eb4661" providerId="LiveId" clId="{089F8FCE-6499-4766-82F7-8C1D9825EE69}" dt="2019-11-04T04:38:12.832" v="6591" actId="26606"/>
        <pc:sldMkLst>
          <pc:docMk/>
          <pc:sldMk cId="4069244978" sldId="530"/>
        </pc:sldMkLst>
        <pc:spChg chg="mod">
          <ac:chgData name="Christoph Csallner" userId="5eb0978299eb4661" providerId="LiveId" clId="{089F8FCE-6499-4766-82F7-8C1D9825EE69}" dt="2019-11-04T04:38:12.832" v="6591" actId="26606"/>
          <ac:spMkLst>
            <pc:docMk/>
            <pc:sldMk cId="4069244978" sldId="530"/>
            <ac:spMk id="2" creationId="{11F86677-C297-4512-8012-E440CB6AC280}"/>
          </ac:spMkLst>
        </pc:spChg>
        <pc:spChg chg="mod">
          <ac:chgData name="Christoph Csallner" userId="5eb0978299eb4661" providerId="LiveId" clId="{089F8FCE-6499-4766-82F7-8C1D9825EE69}" dt="2019-11-04T04:38:12.832" v="6591" actId="26606"/>
          <ac:spMkLst>
            <pc:docMk/>
            <pc:sldMk cId="4069244978" sldId="530"/>
            <ac:spMk id="5" creationId="{5D51B9B7-16C2-4BDA-9592-27B1344E103C}"/>
          </ac:spMkLst>
        </pc:spChg>
        <pc:spChg chg="mod">
          <ac:chgData name="Christoph Csallner" userId="5eb0978299eb4661" providerId="LiveId" clId="{089F8FCE-6499-4766-82F7-8C1D9825EE69}" dt="2019-11-04T04:38:12.832" v="6591" actId="26606"/>
          <ac:spMkLst>
            <pc:docMk/>
            <pc:sldMk cId="4069244978" sldId="530"/>
            <ac:spMk id="6" creationId="{CCDD98F9-1F0D-477A-A0DC-92E8220A1512}"/>
          </ac:spMkLst>
        </pc:spChg>
        <pc:spChg chg="add del">
          <ac:chgData name="Christoph Csallner" userId="5eb0978299eb4661" providerId="LiveId" clId="{089F8FCE-6499-4766-82F7-8C1D9825EE69}" dt="2019-11-04T04:38:12.807" v="6590" actId="26606"/>
          <ac:spMkLst>
            <pc:docMk/>
            <pc:sldMk cId="4069244978" sldId="530"/>
            <ac:spMk id="11" creationId="{25168E7B-6D42-4B3A-B7A1-17D4C49EC903}"/>
          </ac:spMkLst>
        </pc:spChg>
        <pc:spChg chg="add">
          <ac:chgData name="Christoph Csallner" userId="5eb0978299eb4661" providerId="LiveId" clId="{089F8FCE-6499-4766-82F7-8C1D9825EE69}" dt="2019-11-04T04:38:12.832" v="6591" actId="26606"/>
          <ac:spMkLst>
            <pc:docMk/>
            <pc:sldMk cId="4069244978" sldId="530"/>
            <ac:spMk id="15" creationId="{23962611-DFD5-4092-AAFD-559E3DFCE2C9}"/>
          </ac:spMkLst>
        </pc:spChg>
        <pc:picChg chg="add del">
          <ac:chgData name="Christoph Csallner" userId="5eb0978299eb4661" providerId="LiveId" clId="{089F8FCE-6499-4766-82F7-8C1D9825EE69}" dt="2019-11-04T04:38:12.807" v="6590" actId="26606"/>
          <ac:picMkLst>
            <pc:docMk/>
            <pc:sldMk cId="4069244978" sldId="530"/>
            <ac:picMk id="13" creationId="{98A030C2-9F23-4593-9F99-7B73C232A4C9}"/>
          </ac:picMkLst>
        </pc:picChg>
        <pc:picChg chg="add">
          <ac:chgData name="Christoph Csallner" userId="5eb0978299eb4661" providerId="LiveId" clId="{089F8FCE-6499-4766-82F7-8C1D9825EE69}" dt="2019-11-04T04:38:12.832" v="6591" actId="26606"/>
          <ac:picMkLst>
            <pc:docMk/>
            <pc:sldMk cId="4069244978" sldId="530"/>
            <ac:picMk id="16" creationId="{2270F1FA-0425-408F-9861-80BF5AFB276D}"/>
          </ac:picMkLst>
        </pc:picChg>
      </pc:sldChg>
      <pc:sldChg chg="addSp modSp del mod setBg">
        <pc:chgData name="Christoph Csallner" userId="5eb0978299eb4661" providerId="LiveId" clId="{089F8FCE-6499-4766-82F7-8C1D9825EE69}" dt="2019-11-05T22:02:11.756" v="8174" actId="2696"/>
        <pc:sldMkLst>
          <pc:docMk/>
          <pc:sldMk cId="1587422422" sldId="532"/>
        </pc:sldMkLst>
        <pc:spChg chg="mod">
          <ac:chgData name="Christoph Csallner" userId="5eb0978299eb4661" providerId="LiveId" clId="{089F8FCE-6499-4766-82F7-8C1D9825EE69}" dt="2019-11-05T20:06:13.926" v="7197" actId="26606"/>
          <ac:spMkLst>
            <pc:docMk/>
            <pc:sldMk cId="1587422422" sldId="532"/>
            <ac:spMk id="3" creationId="{306250B4-D28D-4131-8830-FB23ED6E3270}"/>
          </ac:spMkLst>
        </pc:spChg>
        <pc:spChg chg="mod">
          <ac:chgData name="Christoph Csallner" userId="5eb0978299eb4661" providerId="LiveId" clId="{089F8FCE-6499-4766-82F7-8C1D9825EE69}" dt="2019-11-05T20:06:13.926" v="7197" actId="26606"/>
          <ac:spMkLst>
            <pc:docMk/>
            <pc:sldMk cId="1587422422" sldId="532"/>
            <ac:spMk id="4" creationId="{31B02AE4-2730-4827-9950-DB1BEFAED8C8}"/>
          </ac:spMkLst>
        </pc:spChg>
        <pc:spChg chg="mod">
          <ac:chgData name="Christoph Csallner" userId="5eb0978299eb4661" providerId="LiveId" clId="{089F8FCE-6499-4766-82F7-8C1D9825EE69}" dt="2019-11-05T20:06:13.926" v="7197" actId="26606"/>
          <ac:spMkLst>
            <pc:docMk/>
            <pc:sldMk cId="1587422422" sldId="532"/>
            <ac:spMk id="5" creationId="{B6878BA4-56EC-4FD1-A1E4-CDBE16674CF8}"/>
          </ac:spMkLst>
        </pc:spChg>
        <pc:spChg chg="add">
          <ac:chgData name="Christoph Csallner" userId="5eb0978299eb4661" providerId="LiveId" clId="{089F8FCE-6499-4766-82F7-8C1D9825EE69}" dt="2019-11-05T20:06:13.926" v="7197" actId="26606"/>
          <ac:spMkLst>
            <pc:docMk/>
            <pc:sldMk cId="1587422422" sldId="532"/>
            <ac:spMk id="10" creationId="{23962611-DFD5-4092-AAFD-559E3DFCE2C9}"/>
          </ac:spMkLst>
        </pc:spChg>
        <pc:picChg chg="add">
          <ac:chgData name="Christoph Csallner" userId="5eb0978299eb4661" providerId="LiveId" clId="{089F8FCE-6499-4766-82F7-8C1D9825EE69}" dt="2019-11-05T20:06:13.926" v="7197" actId="26606"/>
          <ac:picMkLst>
            <pc:docMk/>
            <pc:sldMk cId="1587422422" sldId="532"/>
            <ac:picMk id="12" creationId="{2270F1FA-0425-408F-9861-80BF5AFB276D}"/>
          </ac:picMkLst>
        </pc:picChg>
      </pc:sldChg>
      <pc:sldChg chg="addSp modSp mod setBg modAnim">
        <pc:chgData name="Christoph Csallner" userId="5eb0978299eb4661" providerId="LiveId" clId="{089F8FCE-6499-4766-82F7-8C1D9825EE69}" dt="2019-11-05T20:40:00.030" v="7712" actId="20577"/>
        <pc:sldMkLst>
          <pc:docMk/>
          <pc:sldMk cId="302029529" sldId="533"/>
        </pc:sldMkLst>
        <pc:spChg chg="mod">
          <ac:chgData name="Christoph Csallner" userId="5eb0978299eb4661" providerId="LiveId" clId="{089F8FCE-6499-4766-82F7-8C1D9825EE69}" dt="2019-11-04T04:38:34.284" v="6592" actId="26606"/>
          <ac:spMkLst>
            <pc:docMk/>
            <pc:sldMk cId="302029529" sldId="533"/>
            <ac:spMk id="4" creationId="{986BEADC-ED5A-4337-9F97-16721F68C92F}"/>
          </ac:spMkLst>
        </pc:spChg>
        <pc:spChg chg="mod">
          <ac:chgData name="Christoph Csallner" userId="5eb0978299eb4661" providerId="LiveId" clId="{089F8FCE-6499-4766-82F7-8C1D9825EE69}" dt="2019-11-05T20:40:00.030" v="7712" actId="20577"/>
          <ac:spMkLst>
            <pc:docMk/>
            <pc:sldMk cId="302029529" sldId="533"/>
            <ac:spMk id="7" creationId="{1D08D535-3CAF-4B94-8079-CCD944323DE9}"/>
          </ac:spMkLst>
        </pc:spChg>
        <pc:spChg chg="mod">
          <ac:chgData name="Christoph Csallner" userId="5eb0978299eb4661" providerId="LiveId" clId="{089F8FCE-6499-4766-82F7-8C1D9825EE69}" dt="2019-11-05T20:10:41.592" v="7239" actId="20577"/>
          <ac:spMkLst>
            <pc:docMk/>
            <pc:sldMk cId="302029529" sldId="533"/>
            <ac:spMk id="8" creationId="{5E8B1562-9EE1-4366-B543-E35A640D8F08}"/>
          </ac:spMkLst>
        </pc:spChg>
        <pc:spChg chg="add">
          <ac:chgData name="Christoph Csallner" userId="5eb0978299eb4661" providerId="LiveId" clId="{089F8FCE-6499-4766-82F7-8C1D9825EE69}" dt="2019-11-04T04:38:34.284" v="6592" actId="26606"/>
          <ac:spMkLst>
            <pc:docMk/>
            <pc:sldMk cId="302029529" sldId="533"/>
            <ac:spMk id="13" creationId="{23962611-DFD5-4092-AAFD-559E3DFCE2C9}"/>
          </ac:spMkLst>
        </pc:spChg>
        <pc:picChg chg="add">
          <ac:chgData name="Christoph Csallner" userId="5eb0978299eb4661" providerId="LiveId" clId="{089F8FCE-6499-4766-82F7-8C1D9825EE69}" dt="2019-11-04T04:38:34.284" v="6592" actId="26606"/>
          <ac:picMkLst>
            <pc:docMk/>
            <pc:sldMk cId="302029529" sldId="533"/>
            <ac:picMk id="15" creationId="{2270F1FA-0425-408F-9861-80BF5AFB276D}"/>
          </ac:picMkLst>
        </pc:picChg>
      </pc:sldChg>
      <pc:sldChg chg="del">
        <pc:chgData name="Christoph Csallner" userId="5eb0978299eb4661" providerId="LiveId" clId="{089F8FCE-6499-4766-82F7-8C1D9825EE69}" dt="2019-11-04T04:37:29.055" v="6587" actId="2696"/>
        <pc:sldMkLst>
          <pc:docMk/>
          <pc:sldMk cId="1874521517" sldId="534"/>
        </pc:sldMkLst>
      </pc:sldChg>
      <pc:sldChg chg="modSp">
        <pc:chgData name="Christoph Csallner" userId="5eb0978299eb4661" providerId="LiveId" clId="{089F8FCE-6499-4766-82F7-8C1D9825EE69}" dt="2019-11-06T04:27:09.157" v="10922" actId="20577"/>
        <pc:sldMkLst>
          <pc:docMk/>
          <pc:sldMk cId="3905882415" sldId="534"/>
        </pc:sldMkLst>
        <pc:spChg chg="mod">
          <ac:chgData name="Christoph Csallner" userId="5eb0978299eb4661" providerId="LiveId" clId="{089F8FCE-6499-4766-82F7-8C1D9825EE69}" dt="2019-11-06T04:27:09.157" v="10922" actId="20577"/>
          <ac:spMkLst>
            <pc:docMk/>
            <pc:sldMk cId="3905882415" sldId="534"/>
            <ac:spMk id="24" creationId="{00000000-0000-0000-0000-000000000000}"/>
          </ac:spMkLst>
        </pc:spChg>
      </pc:sldChg>
      <pc:sldChg chg="delSp modSp modAnim">
        <pc:chgData name="Christoph Csallner" userId="5eb0978299eb4661" providerId="LiveId" clId="{089F8FCE-6499-4766-82F7-8C1D9825EE69}" dt="2019-11-05T20:00:45.697" v="7162"/>
        <pc:sldMkLst>
          <pc:docMk/>
          <pc:sldMk cId="2423778271" sldId="540"/>
        </pc:sldMkLst>
        <pc:inkChg chg="del">
          <ac:chgData name="Christoph Csallner" userId="5eb0978299eb4661" providerId="LiveId" clId="{089F8FCE-6499-4766-82F7-8C1D9825EE69}" dt="2019-11-05T20:00:07.775" v="7160" actId="478"/>
          <ac:inkMkLst>
            <pc:docMk/>
            <pc:sldMk cId="2423778271" sldId="540"/>
            <ac:inkMk id="11" creationId="{6794E7DE-BC54-4B94-8283-85A88ACDFC46}"/>
          </ac:inkMkLst>
        </pc:inkChg>
        <pc:inkChg chg="mod">
          <ac:chgData name="Christoph Csallner" userId="5eb0978299eb4661" providerId="LiveId" clId="{089F8FCE-6499-4766-82F7-8C1D9825EE69}" dt="2019-11-05T20:00:10.360" v="7161" actId="1076"/>
          <ac:inkMkLst>
            <pc:docMk/>
            <pc:sldMk cId="2423778271" sldId="540"/>
            <ac:inkMk id="20" creationId="{BA566641-5C1B-4A3E-B016-EEE27DFBB045}"/>
          </ac:inkMkLst>
        </pc:inkChg>
        <pc:inkChg chg="del">
          <ac:chgData name="Christoph Csallner" userId="5eb0978299eb4661" providerId="LiveId" clId="{089F8FCE-6499-4766-82F7-8C1D9825EE69}" dt="2019-11-05T19:59:29.497" v="7158" actId="478"/>
          <ac:inkMkLst>
            <pc:docMk/>
            <pc:sldMk cId="2423778271" sldId="540"/>
            <ac:inkMk id="21" creationId="{F3F43B00-F0F4-467C-96BF-D6DB4DEDA6C0}"/>
          </ac:inkMkLst>
        </pc:inkChg>
        <pc:inkChg chg="del">
          <ac:chgData name="Christoph Csallner" userId="5eb0978299eb4661" providerId="LiveId" clId="{089F8FCE-6499-4766-82F7-8C1D9825EE69}" dt="2019-11-05T19:59:14.174" v="7156" actId="478"/>
          <ac:inkMkLst>
            <pc:docMk/>
            <pc:sldMk cId="2423778271" sldId="540"/>
            <ac:inkMk id="22" creationId="{CF913F55-F935-4192-95ED-3D6D2E23DCBC}"/>
          </ac:inkMkLst>
        </pc:inkChg>
        <pc:inkChg chg="del">
          <ac:chgData name="Christoph Csallner" userId="5eb0978299eb4661" providerId="LiveId" clId="{089F8FCE-6499-4766-82F7-8C1D9825EE69}" dt="2019-11-05T19:59:18.689" v="7157" actId="478"/>
          <ac:inkMkLst>
            <pc:docMk/>
            <pc:sldMk cId="2423778271" sldId="540"/>
            <ac:inkMk id="23" creationId="{34691775-0CBC-49FA-8D56-1C32E95CEA94}"/>
          </ac:inkMkLst>
        </pc:inkChg>
        <pc:inkChg chg="del">
          <ac:chgData name="Christoph Csallner" userId="5eb0978299eb4661" providerId="LiveId" clId="{089F8FCE-6499-4766-82F7-8C1D9825EE69}" dt="2019-11-05T20:00:07.775" v="7160" actId="478"/>
          <ac:inkMkLst>
            <pc:docMk/>
            <pc:sldMk cId="2423778271" sldId="540"/>
            <ac:inkMk id="24" creationId="{86556BC5-8C99-45F7-8C14-0B1E56DCCD92}"/>
          </ac:inkMkLst>
        </pc:inkChg>
      </pc:sldChg>
      <pc:sldChg chg="addSp delSp modSp add ord delAnim modAnim">
        <pc:chgData name="Christoph Csallner" userId="5eb0978299eb4661" providerId="LiveId" clId="{089F8FCE-6499-4766-82F7-8C1D9825EE69}" dt="2019-11-05T20:05:13.421" v="7193"/>
        <pc:sldMkLst>
          <pc:docMk/>
          <pc:sldMk cId="3816136598" sldId="545"/>
        </pc:sldMkLst>
        <pc:spChg chg="add del mod">
          <ac:chgData name="Christoph Csallner" userId="5eb0978299eb4661" providerId="LiveId" clId="{089F8FCE-6499-4766-82F7-8C1D9825EE69}" dt="2019-11-05T17:56:56.521" v="6879" actId="478"/>
          <ac:spMkLst>
            <pc:docMk/>
            <pc:sldMk cId="3816136598" sldId="545"/>
            <ac:spMk id="3" creationId="{3C37B6F1-1A14-48DA-8645-B4829C681BD1}"/>
          </ac:spMkLst>
        </pc:spChg>
        <pc:spChg chg="add del mod">
          <ac:chgData name="Christoph Csallner" userId="5eb0978299eb4661" providerId="LiveId" clId="{089F8FCE-6499-4766-82F7-8C1D9825EE69}" dt="2019-11-05T17:56:20.817" v="6876" actId="478"/>
          <ac:spMkLst>
            <pc:docMk/>
            <pc:sldMk cId="3816136598" sldId="545"/>
            <ac:spMk id="4" creationId="{DBBC0E3B-EBA6-4509-9793-F9501C60A90D}"/>
          </ac:spMkLst>
        </pc:spChg>
        <pc:spChg chg="add del mod">
          <ac:chgData name="Christoph Csallner" userId="5eb0978299eb4661" providerId="LiveId" clId="{089F8FCE-6499-4766-82F7-8C1D9825EE69}" dt="2019-11-05T17:58:50.410" v="6921"/>
          <ac:spMkLst>
            <pc:docMk/>
            <pc:sldMk cId="3816136598" sldId="545"/>
            <ac:spMk id="5" creationId="{5CBC1CF2-9B84-4275-8ABD-CD64122A6AAF}"/>
          </ac:spMkLst>
        </pc:spChg>
        <pc:spChg chg="del mod">
          <ac:chgData name="Christoph Csallner" userId="5eb0978299eb4661" providerId="LiveId" clId="{089F8FCE-6499-4766-82F7-8C1D9825EE69}" dt="2019-11-05T20:04:44.586" v="7176" actId="478"/>
          <ac:spMkLst>
            <pc:docMk/>
            <pc:sldMk cId="3816136598" sldId="545"/>
            <ac:spMk id="6" creationId="{4E192B7D-6F69-4D10-ADA9-5E105ABF2C89}"/>
          </ac:spMkLst>
        </pc:spChg>
        <pc:spChg chg="add del mod">
          <ac:chgData name="Christoph Csallner" userId="5eb0978299eb4661" providerId="LiveId" clId="{089F8FCE-6499-4766-82F7-8C1D9825EE69}" dt="2019-11-05T17:58:50.410" v="6921"/>
          <ac:spMkLst>
            <pc:docMk/>
            <pc:sldMk cId="3816136598" sldId="545"/>
            <ac:spMk id="7" creationId="{B2127740-C0E1-46CD-9082-41406FDCD777}"/>
          </ac:spMkLst>
        </pc:spChg>
        <pc:spChg chg="add del mod">
          <ac:chgData name="Christoph Csallner" userId="5eb0978299eb4661" providerId="LiveId" clId="{089F8FCE-6499-4766-82F7-8C1D9825EE69}" dt="2019-11-05T17:58:50.410" v="6921"/>
          <ac:spMkLst>
            <pc:docMk/>
            <pc:sldMk cId="3816136598" sldId="545"/>
            <ac:spMk id="8" creationId="{DC61A7C5-82FE-4181-BE26-C768640DA6E9}"/>
          </ac:spMkLst>
        </pc:spChg>
        <pc:spChg chg="add del mod">
          <ac:chgData name="Christoph Csallner" userId="5eb0978299eb4661" providerId="LiveId" clId="{089F8FCE-6499-4766-82F7-8C1D9825EE69}" dt="2019-11-05T20:05:01.324" v="7184"/>
          <ac:spMkLst>
            <pc:docMk/>
            <pc:sldMk cId="3816136598" sldId="545"/>
            <ac:spMk id="10" creationId="{912E1ADB-154D-4625-9311-0A223B2BA7D7}"/>
          </ac:spMkLst>
        </pc:spChg>
        <pc:spChg chg="mod">
          <ac:chgData name="Christoph Csallner" userId="5eb0978299eb4661" providerId="LiveId" clId="{089F8FCE-6499-4766-82F7-8C1D9825EE69}" dt="2019-11-05T20:05:13.421" v="7193"/>
          <ac:spMkLst>
            <pc:docMk/>
            <pc:sldMk cId="3816136598" sldId="545"/>
            <ac:spMk id="294" creationId="{00000000-0000-0000-0000-000000000000}"/>
          </ac:spMkLst>
        </pc:spChg>
        <pc:spChg chg="del">
          <ac:chgData name="Christoph Csallner" userId="5eb0978299eb4661" providerId="LiveId" clId="{089F8FCE-6499-4766-82F7-8C1D9825EE69}" dt="2019-11-05T17:58:02.142" v="6904" actId="478"/>
          <ac:spMkLst>
            <pc:docMk/>
            <pc:sldMk cId="3816136598" sldId="545"/>
            <ac:spMk id="295" creationId="{00000000-0000-0000-0000-000000000000}"/>
          </ac:spMkLst>
        </pc:spChg>
        <pc:picChg chg="del">
          <ac:chgData name="Christoph Csallner" userId="5eb0978299eb4661" providerId="LiveId" clId="{089F8FCE-6499-4766-82F7-8C1D9825EE69}" dt="2019-11-05T17:45:26.615" v="6638" actId="478"/>
          <ac:picMkLst>
            <pc:docMk/>
            <pc:sldMk cId="3816136598" sldId="545"/>
            <ac:picMk id="298" creationId="{00000000-0000-0000-0000-000000000000}"/>
          </ac:picMkLst>
        </pc:picChg>
      </pc:sldChg>
      <pc:sldChg chg="modSp add">
        <pc:chgData name="Christoph Csallner" userId="5eb0978299eb4661" providerId="LiveId" clId="{089F8FCE-6499-4766-82F7-8C1D9825EE69}" dt="2019-11-05T20:11:58.982" v="7282" actId="20577"/>
        <pc:sldMkLst>
          <pc:docMk/>
          <pc:sldMk cId="965422311" sldId="546"/>
        </pc:sldMkLst>
        <pc:spChg chg="mod">
          <ac:chgData name="Christoph Csallner" userId="5eb0978299eb4661" providerId="LiveId" clId="{089F8FCE-6499-4766-82F7-8C1D9825EE69}" dt="2019-11-05T20:11:49.374" v="7262" actId="20577"/>
          <ac:spMkLst>
            <pc:docMk/>
            <pc:sldMk cId="965422311" sldId="546"/>
            <ac:spMk id="7" creationId="{1D08D535-3CAF-4B94-8079-CCD944323DE9}"/>
          </ac:spMkLst>
        </pc:spChg>
        <pc:spChg chg="mod">
          <ac:chgData name="Christoph Csallner" userId="5eb0978299eb4661" providerId="LiveId" clId="{089F8FCE-6499-4766-82F7-8C1D9825EE69}" dt="2019-11-05T20:11:58.982" v="7282" actId="20577"/>
          <ac:spMkLst>
            <pc:docMk/>
            <pc:sldMk cId="965422311" sldId="546"/>
            <ac:spMk id="8" creationId="{5E8B1562-9EE1-4366-B543-E35A640D8F08}"/>
          </ac:spMkLst>
        </pc:spChg>
      </pc:sldChg>
      <pc:sldChg chg="add del">
        <pc:chgData name="Christoph Csallner" userId="5eb0978299eb4661" providerId="LiveId" clId="{089F8FCE-6499-4766-82F7-8C1D9825EE69}" dt="2019-11-05T19:38:32.297" v="7015" actId="2696"/>
        <pc:sldMkLst>
          <pc:docMk/>
          <pc:sldMk cId="3542797358" sldId="546"/>
        </pc:sldMkLst>
      </pc:sldChg>
      <pc:sldChg chg="addSp delSp modSp add">
        <pc:chgData name="Christoph Csallner" userId="5eb0978299eb4661" providerId="LiveId" clId="{089F8FCE-6499-4766-82F7-8C1D9825EE69}" dt="2019-11-05T22:08:11.997" v="8370" actId="20577"/>
        <pc:sldMkLst>
          <pc:docMk/>
          <pc:sldMk cId="3031530850" sldId="547"/>
        </pc:sldMkLst>
        <pc:spChg chg="mod">
          <ac:chgData name="Christoph Csallner" userId="5eb0978299eb4661" providerId="LiveId" clId="{089F8FCE-6499-4766-82F7-8C1D9825EE69}" dt="2019-11-05T22:01:16.505" v="8169" actId="26606"/>
          <ac:spMkLst>
            <pc:docMk/>
            <pc:sldMk cId="3031530850" sldId="547"/>
            <ac:spMk id="7" creationId="{1D08D535-3CAF-4B94-8079-CCD944323DE9}"/>
          </ac:spMkLst>
        </pc:spChg>
        <pc:spChg chg="mod">
          <ac:chgData name="Christoph Csallner" userId="5eb0978299eb4661" providerId="LiveId" clId="{089F8FCE-6499-4766-82F7-8C1D9825EE69}" dt="2019-11-05T22:08:11.997" v="8370" actId="20577"/>
          <ac:spMkLst>
            <pc:docMk/>
            <pc:sldMk cId="3031530850" sldId="547"/>
            <ac:spMk id="8" creationId="{5E8B1562-9EE1-4366-B543-E35A640D8F08}"/>
          </ac:spMkLst>
        </pc:spChg>
        <pc:spChg chg="del">
          <ac:chgData name="Christoph Csallner" userId="5eb0978299eb4661" providerId="LiveId" clId="{089F8FCE-6499-4766-82F7-8C1D9825EE69}" dt="2019-11-05T22:01:16.505" v="8169" actId="26606"/>
          <ac:spMkLst>
            <pc:docMk/>
            <pc:sldMk cId="3031530850" sldId="547"/>
            <ac:spMk id="13" creationId="{23962611-DFD5-4092-AAFD-559E3DFCE2C9}"/>
          </ac:spMkLst>
        </pc:spChg>
        <pc:spChg chg="add">
          <ac:chgData name="Christoph Csallner" userId="5eb0978299eb4661" providerId="LiveId" clId="{089F8FCE-6499-4766-82F7-8C1D9825EE69}" dt="2019-11-05T22:01:16.505" v="8169" actId="26606"/>
          <ac:spMkLst>
            <pc:docMk/>
            <pc:sldMk cId="3031530850" sldId="547"/>
            <ac:spMk id="20" creationId="{25168E7B-6D42-4B3A-B7A1-17D4C49EC903}"/>
          </ac:spMkLst>
        </pc:spChg>
        <pc:picChg chg="del">
          <ac:chgData name="Christoph Csallner" userId="5eb0978299eb4661" providerId="LiveId" clId="{089F8FCE-6499-4766-82F7-8C1D9825EE69}" dt="2019-11-05T22:01:16.505" v="8169" actId="26606"/>
          <ac:picMkLst>
            <pc:docMk/>
            <pc:sldMk cId="3031530850" sldId="547"/>
            <ac:picMk id="15" creationId="{2270F1FA-0425-408F-9861-80BF5AFB276D}"/>
          </ac:picMkLst>
        </pc:picChg>
        <pc:picChg chg="add">
          <ac:chgData name="Christoph Csallner" userId="5eb0978299eb4661" providerId="LiveId" clId="{089F8FCE-6499-4766-82F7-8C1D9825EE69}" dt="2019-11-05T22:01:16.505" v="8169" actId="26606"/>
          <ac:picMkLst>
            <pc:docMk/>
            <pc:sldMk cId="3031530850" sldId="547"/>
            <ac:picMk id="22" creationId="{98A030C2-9F23-4593-9F99-7B73C232A4C9}"/>
          </ac:picMkLst>
        </pc:picChg>
      </pc:sldChg>
      <pc:sldChg chg="modSp add">
        <pc:chgData name="Christoph Csallner" userId="5eb0978299eb4661" providerId="LiveId" clId="{089F8FCE-6499-4766-82F7-8C1D9825EE69}" dt="2019-11-06T03:45:38.635" v="10882" actId="20577"/>
        <pc:sldMkLst>
          <pc:docMk/>
          <pc:sldMk cId="2914027175" sldId="548"/>
        </pc:sldMkLst>
        <pc:spChg chg="mod">
          <ac:chgData name="Christoph Csallner" userId="5eb0978299eb4661" providerId="LiveId" clId="{089F8FCE-6499-4766-82F7-8C1D9825EE69}" dt="2019-11-06T03:45:38.635" v="10882" actId="20577"/>
          <ac:spMkLst>
            <pc:docMk/>
            <pc:sldMk cId="2914027175" sldId="548"/>
            <ac:spMk id="7" creationId="{1D08D535-3CAF-4B94-8079-CCD944323DE9}"/>
          </ac:spMkLst>
        </pc:spChg>
      </pc:sldChg>
      <pc:sldChg chg="modSp add ord">
        <pc:chgData name="Christoph Csallner" userId="5eb0978299eb4661" providerId="LiveId" clId="{089F8FCE-6499-4766-82F7-8C1D9825EE69}" dt="2019-11-05T22:15:53.671" v="8822" actId="27636"/>
        <pc:sldMkLst>
          <pc:docMk/>
          <pc:sldMk cId="1489878986" sldId="549"/>
        </pc:sldMkLst>
        <pc:spChg chg="mod">
          <ac:chgData name="Christoph Csallner" userId="5eb0978299eb4661" providerId="LiveId" clId="{089F8FCE-6499-4766-82F7-8C1D9825EE69}" dt="2019-11-05T22:09:32.168" v="8478" actId="20577"/>
          <ac:spMkLst>
            <pc:docMk/>
            <pc:sldMk cId="1489878986" sldId="549"/>
            <ac:spMk id="2" creationId="{2E6DC824-516A-453E-9ABD-9EBE04622CFF}"/>
          </ac:spMkLst>
        </pc:spChg>
        <pc:spChg chg="mod">
          <ac:chgData name="Christoph Csallner" userId="5eb0978299eb4661" providerId="LiveId" clId="{089F8FCE-6499-4766-82F7-8C1D9825EE69}" dt="2019-11-05T22:15:53.671" v="8822" actId="27636"/>
          <ac:spMkLst>
            <pc:docMk/>
            <pc:sldMk cId="1489878986" sldId="549"/>
            <ac:spMk id="3" creationId="{75583ED2-391E-4DA3-90D4-DD3E1C7A1F29}"/>
          </ac:spMkLst>
        </pc:spChg>
      </pc:sldChg>
      <pc:sldChg chg="modSp add">
        <pc:chgData name="Christoph Csallner" userId="5eb0978299eb4661" providerId="LiveId" clId="{089F8FCE-6499-4766-82F7-8C1D9825EE69}" dt="2019-11-06T01:46:12.712" v="9596" actId="20577"/>
        <pc:sldMkLst>
          <pc:docMk/>
          <pc:sldMk cId="2780797702" sldId="550"/>
        </pc:sldMkLst>
        <pc:spChg chg="mod">
          <ac:chgData name="Christoph Csallner" userId="5eb0978299eb4661" providerId="LiveId" clId="{089F8FCE-6499-4766-82F7-8C1D9825EE69}" dt="2019-11-06T01:46:12.712" v="9596" actId="20577"/>
          <ac:spMkLst>
            <pc:docMk/>
            <pc:sldMk cId="2780797702" sldId="550"/>
            <ac:spMk id="2" creationId="{3F01ADAB-F46B-4CBE-B82C-A9CD7E67FE74}"/>
          </ac:spMkLst>
        </pc:spChg>
      </pc:sldChg>
      <pc:sldChg chg="add">
        <pc:chgData name="Christoph Csallner" userId="5eb0978299eb4661" providerId="LiveId" clId="{089F8FCE-6499-4766-82F7-8C1D9825EE69}" dt="2019-11-05T22:01:29.802" v="8172"/>
        <pc:sldMkLst>
          <pc:docMk/>
          <pc:sldMk cId="2088828082" sldId="551"/>
        </pc:sldMkLst>
      </pc:sldChg>
      <pc:sldChg chg="modSp add modAnim">
        <pc:chgData name="Christoph Csallner" userId="5eb0978299eb4661" providerId="LiveId" clId="{089F8FCE-6499-4766-82F7-8C1D9825EE69}" dt="2019-11-06T01:35:09.075" v="9539" actId="20577"/>
        <pc:sldMkLst>
          <pc:docMk/>
          <pc:sldMk cId="2695035958" sldId="552"/>
        </pc:sldMkLst>
        <pc:spChg chg="mod">
          <ac:chgData name="Christoph Csallner" userId="5eb0978299eb4661" providerId="LiveId" clId="{089F8FCE-6499-4766-82F7-8C1D9825EE69}" dt="2019-11-05T22:26:59.096" v="9235" actId="115"/>
          <ac:spMkLst>
            <pc:docMk/>
            <pc:sldMk cId="2695035958" sldId="552"/>
            <ac:spMk id="2" creationId="{6912F270-85C7-47D2-8786-203A610CEE44}"/>
          </ac:spMkLst>
        </pc:spChg>
        <pc:spChg chg="mod">
          <ac:chgData name="Christoph Csallner" userId="5eb0978299eb4661" providerId="LiveId" clId="{089F8FCE-6499-4766-82F7-8C1D9825EE69}" dt="2019-11-06T01:35:09.075" v="9539" actId="20577"/>
          <ac:spMkLst>
            <pc:docMk/>
            <pc:sldMk cId="2695035958" sldId="552"/>
            <ac:spMk id="3" creationId="{4EEDF15F-D295-41DE-AABA-AA9792FA75E8}"/>
          </ac:spMkLst>
        </pc:spChg>
      </pc:sldChg>
      <pc:sldChg chg="modSp add modAnim">
        <pc:chgData name="Christoph Csallner" userId="5eb0978299eb4661" providerId="LiveId" clId="{089F8FCE-6499-4766-82F7-8C1D9825EE69}" dt="2019-11-06T01:44:35.688" v="9578"/>
        <pc:sldMkLst>
          <pc:docMk/>
          <pc:sldMk cId="2652884237" sldId="553"/>
        </pc:sldMkLst>
        <pc:spChg chg="mod">
          <ac:chgData name="Christoph Csallner" userId="5eb0978299eb4661" providerId="LiveId" clId="{089F8FCE-6499-4766-82F7-8C1D9825EE69}" dt="2019-11-05T22:27:03.275" v="9236" actId="115"/>
          <ac:spMkLst>
            <pc:docMk/>
            <pc:sldMk cId="2652884237" sldId="553"/>
            <ac:spMk id="2" creationId="{6912F270-85C7-47D2-8786-203A610CEE44}"/>
          </ac:spMkLst>
        </pc:spChg>
        <pc:spChg chg="mod">
          <ac:chgData name="Christoph Csallner" userId="5eb0978299eb4661" providerId="LiveId" clId="{089F8FCE-6499-4766-82F7-8C1D9825EE69}" dt="2019-11-06T01:44:13.829" v="9576" actId="20577"/>
          <ac:spMkLst>
            <pc:docMk/>
            <pc:sldMk cId="2652884237" sldId="553"/>
            <ac:spMk id="3" creationId="{4EEDF15F-D295-41DE-AABA-AA9792FA75E8}"/>
          </ac:spMkLst>
        </pc:spChg>
      </pc:sldChg>
      <pc:sldChg chg="modSp ord">
        <pc:chgData name="Christoph Csallner" userId="5eb0978299eb4661" providerId="LiveId" clId="{089F8FCE-6499-4766-82F7-8C1D9825EE69}" dt="2019-11-06T02:02:56.786" v="9810" actId="20577"/>
        <pc:sldMkLst>
          <pc:docMk/>
          <pc:sldMk cId="3558253777" sldId="555"/>
        </pc:sldMkLst>
        <pc:spChg chg="mod">
          <ac:chgData name="Christoph Csallner" userId="5eb0978299eb4661" providerId="LiveId" clId="{089F8FCE-6499-4766-82F7-8C1D9825EE69}" dt="2019-11-06T02:02:56.786" v="9810" actId="20577"/>
          <ac:spMkLst>
            <pc:docMk/>
            <pc:sldMk cId="3558253777" sldId="555"/>
            <ac:spMk id="3" creationId="{2ADDAD5E-8F6C-47E4-B63B-7F94EEE43DDA}"/>
          </ac:spMkLst>
        </pc:spChg>
      </pc:sldChg>
      <pc:sldChg chg="addSp modSp ord">
        <pc:chgData name="Christoph Csallner" userId="5eb0978299eb4661" providerId="LiveId" clId="{089F8FCE-6499-4766-82F7-8C1D9825EE69}" dt="2019-11-06T03:21:09.574" v="10213" actId="164"/>
        <pc:sldMkLst>
          <pc:docMk/>
          <pc:sldMk cId="662411050" sldId="556"/>
        </pc:sldMkLst>
        <pc:spChg chg="mod">
          <ac:chgData name="Christoph Csallner" userId="5eb0978299eb4661" providerId="LiveId" clId="{089F8FCE-6499-4766-82F7-8C1D9825EE69}" dt="2019-11-06T03:21:09.574" v="10213" actId="164"/>
          <ac:spMkLst>
            <pc:docMk/>
            <pc:sldMk cId="662411050" sldId="556"/>
            <ac:spMk id="28" creationId="{E7998CFC-4EFA-4293-8C58-C91D7638B90E}"/>
          </ac:spMkLst>
        </pc:spChg>
        <pc:grpChg chg="add mod">
          <ac:chgData name="Christoph Csallner" userId="5eb0978299eb4661" providerId="LiveId" clId="{089F8FCE-6499-4766-82F7-8C1D9825EE69}" dt="2019-11-06T03:21:09.574" v="10213" actId="164"/>
          <ac:grpSpMkLst>
            <pc:docMk/>
            <pc:sldMk cId="662411050" sldId="556"/>
            <ac:grpSpMk id="3" creationId="{C12E754C-B757-4C85-A12C-6D3C7E8CF968}"/>
          </ac:grpSpMkLst>
        </pc:grpChg>
        <pc:cxnChg chg="mod">
          <ac:chgData name="Christoph Csallner" userId="5eb0978299eb4661" providerId="LiveId" clId="{089F8FCE-6499-4766-82F7-8C1D9825EE69}" dt="2019-11-06T03:21:09.574" v="10213" actId="164"/>
          <ac:cxnSpMkLst>
            <pc:docMk/>
            <pc:sldMk cId="662411050" sldId="556"/>
            <ac:cxnSpMk id="5" creationId="{F107E538-798D-46F4-92A5-7BC79F7AEF88}"/>
          </ac:cxnSpMkLst>
        </pc:cxnChg>
        <pc:cxnChg chg="mod">
          <ac:chgData name="Christoph Csallner" userId="5eb0978299eb4661" providerId="LiveId" clId="{089F8FCE-6499-4766-82F7-8C1D9825EE69}" dt="2019-11-06T03:21:09.574" v="10213" actId="164"/>
          <ac:cxnSpMkLst>
            <pc:docMk/>
            <pc:sldMk cId="662411050" sldId="556"/>
            <ac:cxnSpMk id="29" creationId="{86C14C8D-013F-4E32-802E-3748FFA21C4A}"/>
          </ac:cxnSpMkLst>
        </pc:cxnChg>
        <pc:cxnChg chg="mod">
          <ac:chgData name="Christoph Csallner" userId="5eb0978299eb4661" providerId="LiveId" clId="{089F8FCE-6499-4766-82F7-8C1D9825EE69}" dt="2019-11-06T03:21:09.574" v="10213" actId="164"/>
          <ac:cxnSpMkLst>
            <pc:docMk/>
            <pc:sldMk cId="662411050" sldId="556"/>
            <ac:cxnSpMk id="30" creationId="{212331DC-70A6-432E-848A-738C8722B019}"/>
          </ac:cxnSpMkLst>
        </pc:cxnChg>
        <pc:cxnChg chg="mod">
          <ac:chgData name="Christoph Csallner" userId="5eb0978299eb4661" providerId="LiveId" clId="{089F8FCE-6499-4766-82F7-8C1D9825EE69}" dt="2019-11-06T03:21:09.574" v="10213" actId="164"/>
          <ac:cxnSpMkLst>
            <pc:docMk/>
            <pc:sldMk cId="662411050" sldId="556"/>
            <ac:cxnSpMk id="32" creationId="{AD4CE9DC-70B8-49C7-9FC0-40D8795B27D3}"/>
          </ac:cxnSpMkLst>
        </pc:cxnChg>
      </pc:sldChg>
      <pc:sldChg chg="modSp add modAnim">
        <pc:chgData name="Christoph Csallner" userId="5eb0978299eb4661" providerId="LiveId" clId="{089F8FCE-6499-4766-82F7-8C1D9825EE69}" dt="2019-11-06T04:37:57.712" v="11126"/>
        <pc:sldMkLst>
          <pc:docMk/>
          <pc:sldMk cId="420752892" sldId="557"/>
        </pc:sldMkLst>
        <pc:spChg chg="mod">
          <ac:chgData name="Christoph Csallner" userId="5eb0978299eb4661" providerId="LiveId" clId="{089F8FCE-6499-4766-82F7-8C1D9825EE69}" dt="2019-11-06T03:41:14.945" v="10781" actId="20577"/>
          <ac:spMkLst>
            <pc:docMk/>
            <pc:sldMk cId="420752892" sldId="557"/>
            <ac:spMk id="2" creationId="{0E274EED-C75E-4A8C-B4C0-AA54C27B8D46}"/>
          </ac:spMkLst>
        </pc:spChg>
        <pc:spChg chg="mod">
          <ac:chgData name="Christoph Csallner" userId="5eb0978299eb4661" providerId="LiveId" clId="{089F8FCE-6499-4766-82F7-8C1D9825EE69}" dt="2019-11-06T04:37:20.406" v="11122" actId="114"/>
          <ac:spMkLst>
            <pc:docMk/>
            <pc:sldMk cId="420752892" sldId="557"/>
            <ac:spMk id="3" creationId="{23ED58F1-5135-4098-8D3E-F75603F105F0}"/>
          </ac:spMkLst>
        </pc:spChg>
      </pc:sldChg>
      <pc:sldChg chg="modSp add">
        <pc:chgData name="Christoph Csallner" userId="5eb0978299eb4661" providerId="LiveId" clId="{089F8FCE-6499-4766-82F7-8C1D9825EE69}" dt="2019-11-06T03:40:44.914" v="10765" actId="6549"/>
        <pc:sldMkLst>
          <pc:docMk/>
          <pc:sldMk cId="4135273920" sldId="558"/>
        </pc:sldMkLst>
        <pc:spChg chg="mod">
          <ac:chgData name="Christoph Csallner" userId="5eb0978299eb4661" providerId="LiveId" clId="{089F8FCE-6499-4766-82F7-8C1D9825EE69}" dt="2019-11-06T03:40:44.914" v="10765" actId="6549"/>
          <ac:spMkLst>
            <pc:docMk/>
            <pc:sldMk cId="4135273920" sldId="558"/>
            <ac:spMk id="2" creationId="{09DE4ED8-6A5E-4AEA-971D-536E3711AAFB}"/>
          </ac:spMkLst>
        </pc:spChg>
        <pc:spChg chg="mod">
          <ac:chgData name="Christoph Csallner" userId="5eb0978299eb4661" providerId="LiveId" clId="{089F8FCE-6499-4766-82F7-8C1D9825EE69}" dt="2019-11-06T03:39:49.043" v="10763" actId="20577"/>
          <ac:spMkLst>
            <pc:docMk/>
            <pc:sldMk cId="4135273920" sldId="558"/>
            <ac:spMk id="3" creationId="{C13AC74B-0DF4-41C6-8E9C-61C0B38E0C48}"/>
          </ac:spMkLst>
        </pc:spChg>
      </pc:sldChg>
      <pc:sldChg chg="modSp add">
        <pc:chgData name="Christoph Csallner" userId="5eb0978299eb4661" providerId="LiveId" clId="{089F8FCE-6499-4766-82F7-8C1D9825EE69}" dt="2019-11-06T03:46:23.017" v="10903" actId="20577"/>
        <pc:sldMkLst>
          <pc:docMk/>
          <pc:sldMk cId="208711069" sldId="559"/>
        </pc:sldMkLst>
        <pc:spChg chg="mod">
          <ac:chgData name="Christoph Csallner" userId="5eb0978299eb4661" providerId="LiveId" clId="{089F8FCE-6499-4766-82F7-8C1D9825EE69}" dt="2019-11-06T03:46:19.467" v="10902" actId="20577"/>
          <ac:spMkLst>
            <pc:docMk/>
            <pc:sldMk cId="208711069" sldId="559"/>
            <ac:spMk id="7" creationId="{1D08D535-3CAF-4B94-8079-CCD944323DE9}"/>
          </ac:spMkLst>
        </pc:spChg>
        <pc:spChg chg="mod">
          <ac:chgData name="Christoph Csallner" userId="5eb0978299eb4661" providerId="LiveId" clId="{089F8FCE-6499-4766-82F7-8C1D9825EE69}" dt="2019-11-06T03:46:23.017" v="10903" actId="20577"/>
          <ac:spMkLst>
            <pc:docMk/>
            <pc:sldMk cId="208711069" sldId="559"/>
            <ac:spMk id="8" creationId="{5E8B1562-9EE1-4366-B543-E35A640D8F08}"/>
          </ac:spMkLst>
        </pc:spChg>
      </pc:sldChg>
      <pc:sldChg chg="addSp delSp modSp add">
        <pc:chgData name="Christoph Csallner" userId="5eb0978299eb4661" providerId="LiveId" clId="{089F8FCE-6499-4766-82F7-8C1D9825EE69}" dt="2019-11-06T04:55:32.828" v="11540" actId="1076"/>
        <pc:sldMkLst>
          <pc:docMk/>
          <pc:sldMk cId="1374124895" sldId="560"/>
        </pc:sldMkLst>
        <pc:spChg chg="add del">
          <ac:chgData name="Christoph Csallner" userId="5eb0978299eb4661" providerId="LiveId" clId="{089F8FCE-6499-4766-82F7-8C1D9825EE69}" dt="2019-11-06T04:42:07.162" v="11130"/>
          <ac:spMkLst>
            <pc:docMk/>
            <pc:sldMk cId="1374124895" sldId="560"/>
            <ac:spMk id="3" creationId="{393C90D8-1439-479A-822F-99E2EBB7695F}"/>
          </ac:spMkLst>
        </pc:spChg>
        <pc:spChg chg="add mod">
          <ac:chgData name="Christoph Csallner" userId="5eb0978299eb4661" providerId="LiveId" clId="{089F8FCE-6499-4766-82F7-8C1D9825EE69}" dt="2019-11-06T04:55:32.828" v="11540" actId="1076"/>
          <ac:spMkLst>
            <pc:docMk/>
            <pc:sldMk cId="1374124895" sldId="560"/>
            <ac:spMk id="5" creationId="{198DE9C5-6017-4D14-BB6A-776324206338}"/>
          </ac:spMkLst>
        </pc:spChg>
        <pc:spChg chg="del">
          <ac:chgData name="Christoph Csallner" userId="5eb0978299eb4661" providerId="LiveId" clId="{089F8FCE-6499-4766-82F7-8C1D9825EE69}" dt="2019-11-06T04:41:56.854" v="11128" actId="478"/>
          <ac:spMkLst>
            <pc:docMk/>
            <pc:sldMk cId="1374124895" sldId="560"/>
            <ac:spMk id="10" creationId="{7D7E3DE3-CA55-49B2-9EA4-5825600E9926}"/>
          </ac:spMkLst>
        </pc:spChg>
        <pc:spChg chg="mod">
          <ac:chgData name="Christoph Csallner" userId="5eb0978299eb4661" providerId="LiveId" clId="{089F8FCE-6499-4766-82F7-8C1D9825EE69}" dt="2019-11-06T04:50:50.118" v="11387" actId="20577"/>
          <ac:spMkLst>
            <pc:docMk/>
            <pc:sldMk cId="1374124895" sldId="560"/>
            <ac:spMk id="352" creationId="{00000000-0000-0000-0000-000000000000}"/>
          </ac:spMkLst>
        </pc:spChg>
      </pc:sldChg>
      <pc:sldChg chg="addSp delSp modSp add ord">
        <pc:chgData name="Christoph Csallner" userId="5eb0978299eb4661" providerId="LiveId" clId="{089F8FCE-6499-4766-82F7-8C1D9825EE69}" dt="2019-11-06T04:49:39.651" v="11344" actId="20577"/>
        <pc:sldMkLst>
          <pc:docMk/>
          <pc:sldMk cId="2892800511" sldId="561"/>
        </pc:sldMkLst>
        <pc:spChg chg="add del mod">
          <ac:chgData name="Christoph Csallner" userId="5eb0978299eb4661" providerId="LiveId" clId="{089F8FCE-6499-4766-82F7-8C1D9825EE69}" dt="2019-11-06T04:44:48.099" v="11207"/>
          <ac:spMkLst>
            <pc:docMk/>
            <pc:sldMk cId="2892800511" sldId="561"/>
            <ac:spMk id="3" creationId="{E19CDCDF-8329-44DC-B15D-1354C73B58A4}"/>
          </ac:spMkLst>
        </pc:spChg>
        <pc:spChg chg="del">
          <ac:chgData name="Christoph Csallner" userId="5eb0978299eb4661" providerId="LiveId" clId="{089F8FCE-6499-4766-82F7-8C1D9825EE69}" dt="2019-11-06T04:44:04.404" v="11194" actId="478"/>
          <ac:spMkLst>
            <pc:docMk/>
            <pc:sldMk cId="2892800511" sldId="561"/>
            <ac:spMk id="5" creationId="{198DE9C5-6017-4D14-BB6A-776324206338}"/>
          </ac:spMkLst>
        </pc:spChg>
        <pc:spChg chg="mod">
          <ac:chgData name="Christoph Csallner" userId="5eb0978299eb4661" providerId="LiveId" clId="{089F8FCE-6499-4766-82F7-8C1D9825EE69}" dt="2019-11-06T04:47:27.483" v="11297" actId="20577"/>
          <ac:spMkLst>
            <pc:docMk/>
            <pc:sldMk cId="2892800511" sldId="561"/>
            <ac:spMk id="6" creationId="{92D6B4F1-2B1A-443D-A04D-786D891406CD}"/>
          </ac:spMkLst>
        </pc:spChg>
        <pc:spChg chg="add del mod">
          <ac:chgData name="Christoph Csallner" userId="5eb0978299eb4661" providerId="LiveId" clId="{089F8FCE-6499-4766-82F7-8C1D9825EE69}" dt="2019-11-06T04:44:48.099" v="11207"/>
          <ac:spMkLst>
            <pc:docMk/>
            <pc:sldMk cId="2892800511" sldId="561"/>
            <ac:spMk id="7" creationId="{0BD4D280-E022-44C6-A926-E5C19AAF9376}"/>
          </ac:spMkLst>
        </pc:spChg>
        <pc:spChg chg="add del mod">
          <ac:chgData name="Christoph Csallner" userId="5eb0978299eb4661" providerId="LiveId" clId="{089F8FCE-6499-4766-82F7-8C1D9825EE69}" dt="2019-11-06T04:44:48.099" v="11207"/>
          <ac:spMkLst>
            <pc:docMk/>
            <pc:sldMk cId="2892800511" sldId="561"/>
            <ac:spMk id="8" creationId="{AC32C34F-86F8-42DA-9F2F-BB1B43436159}"/>
          </ac:spMkLst>
        </pc:spChg>
        <pc:spChg chg="mod">
          <ac:chgData name="Christoph Csallner" userId="5eb0978299eb4661" providerId="LiveId" clId="{089F8FCE-6499-4766-82F7-8C1D9825EE69}" dt="2019-11-06T04:49:39.651" v="11344" actId="20577"/>
          <ac:spMkLst>
            <pc:docMk/>
            <pc:sldMk cId="2892800511" sldId="561"/>
            <ac:spMk id="352" creationId="{00000000-0000-0000-0000-000000000000}"/>
          </ac:spMkLst>
        </pc:spChg>
      </pc:sldChg>
      <pc:sldMasterChg chg="modSp modSldLayout">
        <pc:chgData name="Christoph Csallner" userId="5eb0978299eb4661" providerId="LiveId" clId="{089F8FCE-6499-4766-82F7-8C1D9825EE69}" dt="2019-11-01T22:20:08.137" v="5720" actId="207"/>
        <pc:sldMasterMkLst>
          <pc:docMk/>
          <pc:sldMasterMk cId="1823561321" sldId="2147483674"/>
        </pc:sldMasterMkLst>
        <pc:spChg chg="mod">
          <ac:chgData name="Christoph Csallner" userId="5eb0978299eb4661" providerId="LiveId" clId="{089F8FCE-6499-4766-82F7-8C1D9825EE69}" dt="2019-11-01T22:20:08.137" v="5720" actId="207"/>
          <ac:spMkLst>
            <pc:docMk/>
            <pc:sldMasterMk cId="1823561321" sldId="2147483674"/>
            <ac:spMk id="6" creationId="{E0035B01-B872-49EE-9E89-C8816B4795B8}"/>
          </ac:spMkLst>
        </pc:spChg>
        <pc:sldLayoutChg chg="addSp delSp">
          <pc:chgData name="Christoph Csallner" userId="5eb0978299eb4661" providerId="LiveId" clId="{089F8FCE-6499-4766-82F7-8C1D9825EE69}" dt="2019-11-01T21:46:47.427" v="5413"/>
          <pc:sldLayoutMkLst>
            <pc:docMk/>
            <pc:sldMasterMk cId="1823561321" sldId="2147483674"/>
            <pc:sldLayoutMk cId="1623209008" sldId="2147483660"/>
          </pc:sldLayoutMkLst>
          <pc:spChg chg="add">
            <ac:chgData name="Christoph Csallner" userId="5eb0978299eb4661" providerId="LiveId" clId="{089F8FCE-6499-4766-82F7-8C1D9825EE69}" dt="2019-11-01T21:46:47.427" v="5413"/>
            <ac:spMkLst>
              <pc:docMk/>
              <pc:sldMasterMk cId="1823561321" sldId="2147483674"/>
              <pc:sldLayoutMk cId="1623209008" sldId="2147483660"/>
              <ac:spMk id="5" creationId="{264884C1-7A39-4F5D-8F91-DE17293FDE3A}"/>
            </ac:spMkLst>
          </pc:spChg>
          <pc:spChg chg="add">
            <ac:chgData name="Christoph Csallner" userId="5eb0978299eb4661" providerId="LiveId" clId="{089F8FCE-6499-4766-82F7-8C1D9825EE69}" dt="2019-11-01T21:46:47.427" v="5413"/>
            <ac:spMkLst>
              <pc:docMk/>
              <pc:sldMasterMk cId="1823561321" sldId="2147483674"/>
              <pc:sldLayoutMk cId="1623209008" sldId="2147483660"/>
              <ac:spMk id="6" creationId="{8BB6F5D7-356F-48FE-8FE8-769A7226D1FA}"/>
            </ac:spMkLst>
          </pc:spChg>
          <pc:spChg chg="add">
            <ac:chgData name="Christoph Csallner" userId="5eb0978299eb4661" providerId="LiveId" clId="{089F8FCE-6499-4766-82F7-8C1D9825EE69}" dt="2019-11-01T21:46:47.427" v="5413"/>
            <ac:spMkLst>
              <pc:docMk/>
              <pc:sldMasterMk cId="1823561321" sldId="2147483674"/>
              <pc:sldLayoutMk cId="1623209008" sldId="2147483660"/>
              <ac:spMk id="7" creationId="{08D5DCE1-27AF-47E8-BE61-D014F381EE56}"/>
            </ac:spMkLst>
          </pc:spChg>
          <pc:spChg chg="add">
            <ac:chgData name="Christoph Csallner" userId="5eb0978299eb4661" providerId="LiveId" clId="{089F8FCE-6499-4766-82F7-8C1D9825EE69}" dt="2019-11-01T21:46:47.427" v="5413"/>
            <ac:spMkLst>
              <pc:docMk/>
              <pc:sldMasterMk cId="1823561321" sldId="2147483674"/>
              <pc:sldLayoutMk cId="1623209008" sldId="2147483660"/>
              <ac:spMk id="8" creationId="{EB08CFD4-0710-490A-8CF2-63FC51F3DB7A}"/>
            </ac:spMkLst>
          </pc:spChg>
          <pc:spChg chg="add">
            <ac:chgData name="Christoph Csallner" userId="5eb0978299eb4661" providerId="LiveId" clId="{089F8FCE-6499-4766-82F7-8C1D9825EE69}" dt="2019-11-01T21:46:47.427" v="5413"/>
            <ac:spMkLst>
              <pc:docMk/>
              <pc:sldMasterMk cId="1823561321" sldId="2147483674"/>
              <pc:sldLayoutMk cId="1623209008" sldId="2147483660"/>
              <ac:spMk id="9" creationId="{3FD12945-8102-409F-AEA3-0341A4C57607}"/>
            </ac:spMkLst>
          </pc:spChg>
          <pc:spChg chg="del">
            <ac:chgData name="Christoph Csallner" userId="5eb0978299eb4661" providerId="LiveId" clId="{089F8FCE-6499-4766-82F7-8C1D9825EE69}" dt="2019-11-01T21:46:46.857" v="5412" actId="478"/>
            <ac:spMkLst>
              <pc:docMk/>
              <pc:sldMasterMk cId="1823561321" sldId="2147483674"/>
              <pc:sldLayoutMk cId="1623209008" sldId="2147483660"/>
              <ac:spMk id="17" creationId="{00000000-0000-0000-0000-000000000000}"/>
            </ac:spMkLst>
          </pc:spChg>
          <pc:spChg chg="del">
            <ac:chgData name="Christoph Csallner" userId="5eb0978299eb4661" providerId="LiveId" clId="{089F8FCE-6499-4766-82F7-8C1D9825EE69}" dt="2019-11-01T21:46:46.857" v="5412" actId="478"/>
            <ac:spMkLst>
              <pc:docMk/>
              <pc:sldMasterMk cId="1823561321" sldId="2147483674"/>
              <pc:sldLayoutMk cId="1623209008" sldId="2147483660"/>
              <ac:spMk id="18" creationId="{00000000-0000-0000-0000-000000000000}"/>
            </ac:spMkLst>
          </pc:spChg>
          <pc:spChg chg="del">
            <ac:chgData name="Christoph Csallner" userId="5eb0978299eb4661" providerId="LiveId" clId="{089F8FCE-6499-4766-82F7-8C1D9825EE69}" dt="2019-11-01T21:46:46.857" v="5412" actId="478"/>
            <ac:spMkLst>
              <pc:docMk/>
              <pc:sldMasterMk cId="1823561321" sldId="2147483674"/>
              <pc:sldLayoutMk cId="1623209008" sldId="2147483660"/>
              <ac:spMk id="19" creationId="{00000000-0000-0000-0000-000000000000}"/>
            </ac:spMkLst>
          </pc:spChg>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5T15:42:29.53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1,'123'0,"236"1,15 17,-126 6,120 31,-153-14,1-9,1-10,128-6,72-19,-383 5,0 1,0 2,0 2,24 8,-12-4,0-1,9-2,59 0,37-5,-30-1,20 6,191 12,192-18,-247-4,27 2,-274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5T19:55:37.080"/>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5843 1,'-775'-1,"-878"3,1292 7,1 16,-33 20,-655 110,696-107,-111 17,420-58,-1 1,2 2,-1 3,-37 15,70-22,0-1,1 2,-1-1,1 1,1 1,-1-1,2 1,-1 1,1 0,0 0,-5 7,1 2,0-1,2 1,0 0,0 3,2-2,2 0,0 0,0 1,2 0,1-1,0 6,0 41,4 15,-1-31,2 366,-2-402,0 1,1-2,1 1,0 0,1 0,1-1,0 0,0 0,2 0,-1-1,12 19,1-1,2 0,9 9,-8-14,1-2,1 0,1-1,1-2,1 0,0-2,2-1,0-1,0-2,21 7,36 10,1-4,2-4,18 0,420 75,-299-67,80-4,777-12,-509-15,624 6,-123-2,88 61,-240-5,795-49,-1105-14,-532 4,-22 1,-1-3,1-3,48-9,-103 12,0-1,0 0,-1 0,1 0,0-1,-1 0,1 0,-1 0,0-1,0 0,0 0,-1 0,1 0,-1-1,0 0,-1 0,4-5,0-2,-1 0,-1 0,0 0,0 0,-1-1,-1 0,2-11,-3 7,0 0,0 0,-2 1,0-1,-1 0,-1 0,0 0,-1 1,-1-1,-1 1,0 0,-6-12,0 7,0 0,-1 1,-1 1,-1 0,-1 0,0 2,-2 0,-17-14,-2 1,-2 3,0 0,-2 3,-1 2,-28-12,-69-23,-17 2,93 33,-614-202,-365-58,438 160,-5 24,-309-58,530 77,-454-86,420 98,-7 18,-120 15,-450 33,857 8,0 6,-7 7,101-11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5T19:55:39.589"/>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4168 1885,'40'2,"0"1,-1 2,0 2,9 4,12 1,126 24,54 12,1562 282,-1270-247,404 61,3-27,242-15,-3-55,-654-58,-389 0,-1-6,117-30,261-99,-47 12,-329 102,2 5,62 0,269-33,-196 8,111-44,-374 93,7-1,-1-1,-1-1,1-1,4-2,-17 7,0 0,1 0,-1 0,0 0,0-1,0 1,0-1,-1 0,1 0,-1 0,0 0,0 0,0-1,0 1,0-1,-1 1,1-1,-1 1,0-1,0-2,0-5,-1 1,0 0,0 0,-1-1,0 1,-1 0,-1 0,1 1,-1-1,-4-8,0 3,-1-1,0 1,-1 1,0 0,-1 0,-7-7,0 3,-1 0,-1 2,-1 0,0 1,-1 0,-32-18,-39-16,-138-55,-74-7,-101-8,-121-20,-133-22,-113-14,-883-149,-7 55,962 170,107 26,101 24,81 20,66 15,-183 19,392 5,2 6,-118 29,-536 185,334-88,-801 185,756-203,29-3,41-9,69-19,84-17,-55 32,309-100,0 1,1 0,0 1,0 2,-12 8,30-17,0-1,0 1,0 0,0 0,0 0,1 1,-1-1,1 0,0 1,0 0,0-1,1 1,-1 0,1 0,0 0,0 0,0 0,1 0,0 0,-1 0,1 1,0-1,1 0,0 2,1 6,1 0,0 0,1 0,1-1,0 0,0 0,7 10,19 25,1-1,3-2,37 36,1-5,4-3,3-4,3-3,3-3,2-5,79 37,-8-17,4-6,3-8,115 25,-31-24,3-11,3-12,79-4,774 4,-575-51,-402 1,0-5,125-32,-200 33,-1-2,-1-3,0-3,25-14,-55 23,0-1,-2-1,1-1,-2-1,0-1,-1-1,-1-1,-1-1,-1 0,4-8,-6 5,0 1,0 0,8-6,-18 23,0-1,1 1,-1 1,2-1,-1 1,0 0,1 1,0 0,3-1,21-7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5T22:45:58.07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345 131,'19'-10,"0"1,0 1,1 0,1 2,-1 0,1 1,3 1,-7 0,88-15,0 5,32 3,-36 3,224-9,55 16,-228 2,96 4,-1 12,135 30,-330-41,0-3,24-2,49 3,-105-2,-1 2,13 4,36 5,5-7,-15-2,2 3,-32-3,-6-2,0 2,-1 0,1 1,-1 1,0 1,-1 1,17 9,35 25,21 13,21 4,-24-16,76 52,-162-93,0 1,0 0,0 0,0 0,-1 0,1 1,-1-1,2 3,-5-5,1 0,0 0,-1 1,1-1,-1 0,1 1,-1-1,0 0,1 1,-1-1,0 0,0 1,0-1,0 1,0-1,0 0,-1 1,1-1,0 1,-1-1,1 0,-1 0,1 1,-1-1,0 0,1 0,-1 1,0-1,0 0,0 0,0 0,0 0,-7 6,0 0,0-1,0 0,-1 0,0-1,0 0,0-1,-1 0,1 0,-1-1,-4 1,-29 6,0-1,-3-2,40-6,-331 40,37-5,103-13,-1-8,-56-9,-2084-8,2330 1,1 0,-1 0,1 0,-1-1,1 0,-1 0,1-1,0 0,0 0,1-1,-1 1,1-2,-1 1,1-1,0 0,1 0,-5-5,-6-9,1 0,1-1,0 0,-9-21,16 28,1 1,1-1,0 0,1 0,-2-9,4 15,1 0,0-1,0 1,1 0,0 0,0-1,1 1,0 0,0 0,1-1,1-2,-1 6,0 0,1 0,-1 0,1 0,0 1,0-1,0 1,1 0,-1 0,1 0,0 0,0 1,0-1,0 1,3-1,9-5,1 1,0 1,8-2,37-7,0 3,0 2,2 3,193-9,100 12,-1 16,93 24,503 79,-427-50,-510-63,57 6,-1 3,0 3,37 13,-88-19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5T23:19:23.89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1,'38'0,"69"-1,-1 5,43 10,511 68,-389-55,87 27,-295-42,195 35,-181-37,0-3,29-3,1774-8,-1825 7,-1 2,12 4,-8-1,43 0,125-8,-191-1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5T23:19:26.47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0 149,'1'-1,"-1"0,1 0,-1 0,1 0,-1 0,1 0,-1 0,1 0,0 0,0 1,-1-1,1 0,0 0,0 1,0-1,0 0,0 1,0-1,0 1,0 0,0-1,0 1,0 0,0-1,1 1,33-7,-32 6,71-6,1 2,-1 4,6 4,26-1,3408 0,-1903-3,-1291-16,-25 1,551 15,-397 3,-372-6,0-3,67-15,-70 9,0 3,1 3,12 4,-47 3,-7 2,0-2,-1-2,1-1,20-5,-25 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3:20:30.988"/>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28,'1'-1,"-1"0,0 1,0-1,1 1,-1-1,0 1,1-1,-1 1,1-1,-1 1,0-1,1 1,-1 0,1-1,-1 1,1 0,-1-1,1 1,0 0,-1 0,1-1,-1 1,1 0,0 0,19-5,-17 5,42-6,1 1,1 3,37 3,-15 0,954 0,-979 1,-1 3,0 1,19 6,-16-3,0-2,41 1,20-8,-76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3:20:33.51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58,'0'-4,"21"-5,34-2,42 2,31 2,36 2,19 2,1 2,-21 1,-23 0,-30 0,-31 1,-24-1,-17-4,-16-1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3:20:36.83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44,'27'-1,"1"-1,7-3,26-2,697-4,-515 12,258 0,-487-2,1 0,-1 0,0-1,2-2,26-6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3:26:13.88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1,'659'0,"-629"1,0 2,0 2,0 0,2 3,9 1,33 3,75-4,112-9,-79-2,12 3,-164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15:34.04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0 170,'28'-2,"-1"-1,0-1,0-2,0 0,4-3,48-12,113-10,168-5,-336 34,19-4,36-9,-33 6,16-1,3 4,0 3,59 4,-112 0,-1 1,1 1,-1-1,0 2,0 0,0 0,-1 1,5 2,16 11,29 22,-47-31,5 3,0 1,-1 0,0 2,-1 0,13 16,-26-27,0 0,0 1,0 0,0-1,-1 1,0 0,0 0,0 1,-1-1,0 0,0 0,0 1,-1-2,0 1,0-1,0 0,-1 0,0 1,0-1,0 0,0 0,-1 0,0 0,1 0,-2 0,1 0,0-1,-1 1,-2 2,1-2,0 1,0-1,-1 0,1 0,-1 0,0-1,0 0,-1 0,1 0,-1 0,0-1,1 0,-1 0,-6 1,-9 0,1-1,-1 0,-17-2,-23 3,2 4,-4 5,20-4,-1-1,-39 0,-334-7,173-1,233 0,0 2,0-1,0 1,0 1,0 0,0 1,1 0,-1 0,1 1,0 1,-1 0,-45 21,31-16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5T15:42:33.72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1 292,'534'0,"-490"-2,-1-1,0-2,35-10,127-38,-16 3,-93 32,0 4,2 4,-1 5,49 5,-134 0,0 0,1-1,-1-1,0 0,0-1,0 0,6-2,10-7,-1 0,12-10,-20 14,1-1,-1 2,13-2,3-2,-6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15:36.45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53,'6'-5,"-1"0,1 1,1-1,-1 1,0 0,1 1,0-1,0 1,0 1,0-1,1 1,-1 1,1-1,2 1,20-2,0 1,0 2,4 2,9-1,1584 1,-1639-1,-1 1,1 1,0 0,-1 0,0 2,-25 6,-7-2,-1-3,0-1,-38-2,-42 4,-46 3,-62-8,-40 1,217 1,-5 4,-13 1,43-4,1 1,0 2,-24 9,18-5,0-2,-13 1,16-6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15:39.07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0 339,'6'-6,"1"1,0 0,0 0,0 0,0 1,0 0,7-2,59-18,-38 13,447-132,-252 75,-200 60,0 1,1 1,0 2,0 1,10 1,-39 2,91-9,-35 3,5 2,-15 3,72-2,28 7,-119 0,1 1,0 2,25 9,32 7,-53-16,1 1,-2 2,1 2,-1 0,2 4,-4 0,54 25,-77-38,-1 0,1 1,0 0,-1 0,0 1,0 0,0 1,-5-5,-1 0,1 1,-1 0,1-1,-1 1,0 0,0-1,0 1,0 0,0 0,0 0,0 0,-1 0,1 0,-1 0,1 0,-1 0,0 0,0 1,0-1,0 0,0 0,0 0,0 0,-1 0,1 0,-1 0,0 0,0 0,0 1,-4 5,-1 1,0-1,0-1,-1 1,0-1,0-1,-1 1,1-1,-2 0,-5 2,11-5,-39 26,-2-2,0-2,-2-1,-1-3,0-2,-1-2,-1-2,-24 3,36-13,0-2,0-2,0-1,-14-3,-24 0,-172 2,216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15:41.93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8 1,'5'1,"-1"0,0 1,1 0,-1 0,0 0,0 0,0 1,-1-1,1 1,-1 0,1 0,-1 0,2 2,8 7,-1-3,-1-2,2 0,-1 0,1-1,0 0,0-1,0-1,1 0,0-1,7 1,27 2,1-2,17-2,-48-2,589 2,-284-5,-297 3,20 0,39 5,-69-3,0 1,0 0,-1 1,1 1,-1 1,0 0,3 2,31 18,-2 1,17 15,-42-25,0 0,-1 2,-1 0,-1 1,13 18,-27-32,0 1,-1 1,0-1,-1 0,0 1,0 0,0 0,-1 0,0 0,-1 0,0 0,0 6,-1-8,0 0,0-1,0 1,-1 0,0 0,0-1,0 1,-1 0,0-1,0 1,-1-1,1 0,-1 0,0 0,0 0,-1 0,0-1,-1 2,-5 2,0 1,-1-2,0 1,0-1,0-1,-1 0,0-1,0 0,-1-1,1-1,-1 1,0-2,-9 1,-26 1,0-2,0-2,-9-3,-28 0,-29 4,23 0,0-3,0-4,-25-8,-25-20,99 22,-1 2,1 1,-1 3,-41-1,62 6,0-1,0-1,0-1,0 0,-7-4,-35-13,-5-5,15 5,-46-11,5 10,57 13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27:52.088"/>
    </inkml:context>
    <inkml:brush xml:id="br0">
      <inkml:brushProperty name="width" value="0.35" units="cm"/>
      <inkml:brushProperty name="height" value="0.35" units="cm"/>
      <inkml:brushProperty name="color" value="#E71224"/>
      <inkml:brushProperty name="ignorePressure" value="1"/>
    </inkml:brush>
  </inkml:definitions>
  <inkml:trace contextRef="#ctx0" brushRef="#br0">1380 0,'-1'22,"-1"-1,-1 0,-1 0,-1 0,-1 0,-1-1,-8 18,-12 22,-31 47,-5 7,-51 85,80-145,-2-3,-27 29,37-49,-54 62,-32 54,72-88,3 2,3 1,2 1,0 10,-21 45,-11 9,16-34,-67 123,85-164,-2-1,-2-2,-35 40,42-56,16-18,0 1,1 1,0 0,1 0,2 1,-3 6,1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27:54.172"/>
    </inkml:context>
    <inkml:brush xml:id="br0">
      <inkml:brushProperty name="width" value="0.35" units="cm"/>
      <inkml:brushProperty name="height" value="0.35" units="cm"/>
      <inkml:brushProperty name="color" value="#E71224"/>
      <inkml:brushProperty name="ignorePressure" value="1"/>
    </inkml:brush>
  </inkml:definitions>
  <inkml:trace contextRef="#ctx0" brushRef="#br0">13 0,'-1'2,"-1"0,1-1,0 1,0 0,0 0,0 0,0 0,0 0,0 0,1 0,-1 0,1 0,0 0,-1 0,1 0,0 0,0 2,7 35,-5-33,19 63,4-1,2-1,28 47,34 82,55 166,-59-168,-51-123,-3 2,-4 0,1 16,25 86,11 6,-30-85,-1-15,-17-43,-2 0,1 8,7 39,-11-49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24:08.26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1,'887'0,"-857"0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24:10.07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4 0,'0'0,"0"0,-1 1,1-1,0 0,0 0,-1 0,1 1,0-1,0 0,0 0,-1 1,1-1,0 0,0 0,0 1,0-1,-1 0,1 1,0-1,0 0,0 0,0 1,0-1,0 0,0 1,0-1,0 0,0 1,0-1,0 0,0 1,0-1,1 0,-1 0,0 1,0-1,0 0,0 1,0-1,1 0,-1 0,0 1,0-1,0 0,1 0,-1 0,0 1,0-1,1 0,-1 0,0 0,1 0,-1 0,0 1,0-1,1 0,-1 0,0 0,1 0,22 4,-20-4,119 8,33-7,87 6,-240-7,293 15,-280-15,-1 2,1 0,-1 1,1 0,-1 1,0 1,9 4,15 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24:13.13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0 124,'0'0,"0"-1,1 1,-1-1,0 1,0-1,0 1,0-1,0 1,0-1,1 1,-1-1,0 1,0-1,1 1,-1 0,0-1,1 1,-1-1,0 1,1 0,-1-1,1 1,-1 0,0 0,1-1,-1 1,1 0,-1 0,1-1,22-12,0 0,1 1,1 2,0 0,0 2,1 1,20-3,19-2,0 4,40 1,254 6,-163 3,227-2,-399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24:15.14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1,'1243'0,"-1217"0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24:17.22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0 290,'0'-5,"0"-7,0 0,1 0,0 0,1-1,1-3,-2 12,1 0,-1 0,1 1,0-1,-1 1,1 0,1-1,-1 1,0 0,1 0,0 1,0-1,-1 0,2 1,-1 0,0-1,0 1,4-1,22-10,0 1,0 2,1 1,1 1,18-2,47-3,15 3,-16 2,14-7,-61 7,16-5,1 4,0 2,27 2,23 7,-85-2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5T15:42:44.74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69,'1553'0,"-1237"-18,8 0,1845 20,-2159-2,1-1,-1 1,0-2,1 1,-1-2,0 1,0-1,0-1,0 0,19-11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24:19.91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1 193,'5'-3,"0"-1,0 2,1-1,-1 0,1 1,0 0,0 1,0-1,0 1,0 0,0 0,4 1,13-3,-4-1,21-3,-1-2,0-1,11-6,-37 11,46-18,0 3,1 2,10 1,25 2,0 5,30 2,190 6,-288 2,-12 0,-4-1,0 1,0 1,0 0,1 1,-10-2,0 0,0 1,1-1,-1 1,0 0,0 0,0 0,0 0,0 0,0 0,0 0,-1 1,1-1,0 1,-1-1,1 1,-1 0,1-1,-1 1,0 0,0 0,1 1,1 6,-1 1,0 0,0 0,-1-1,-1 1,1 0,-1 0,-1 0,0 3,-5 28,-6 23,11-58,-1 3,0 1,-1 0,0-1,0 1,-1-1,0 0,0 0,-1-1,-1 1,1-1,-1 0,-1-1,0 1,0-1,0 0,-1-1,-2 2,-7 3,-1 0,0-2,-1 0,0-1,0-1,-1-1,0 0,0-1,-1-2,-8 1,-42 2,0-4,-28-3,26 0,-203 0,252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24:21.38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288 74,'-59'1,"-54"-2,98 0,0 0,0-2,0 1,1-2,-15-5,29 9,-1 0,1 0,-1 0,0 0,1 0,-1 0,1-1,-1 1,1 0,-1 0,1 0,-1-1,1 1,0 0,-1-1,1 1,-1 0,1-1,0 1,-1-1,1 1,0-1,-1 1,1-1,0 1,0-1,-1 1,1-1,0 1,0-1,0 1,1-1,0 0,-1 0,1 0,0 1,0-1,1 0,-1 1,0-1,0 1,0-1,0 1,0 0,1-1,-1 1,1 0,43-9,0 1,42 0,100 1,-135 6,192-1,-230 3,1 0,0 1,0 1,-1 0,0 1,9 4,23 10,14 10,-20-9,69 35,-59-27,1-3,53 17,-93-38,0-1,0-1,0 0,0 0,0-1,0-1,0 0,0 0,0-1,9-3,48-4,272 3,-260 7,-27-1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24:23.680"/>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1,'3'2,"-1"0,1 0,0-1,0 1,0-1,0 1,0-1,0 0,0 0,1-1,-1 1,3 0,45 2,-33-2,264 0,-10 1,-162 6,11 8,-13-2,22-4,-105-7,-1 0,1 2,21 6,-38-8,29 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25:01.424"/>
    </inkml:context>
    <inkml:brush xml:id="br0">
      <inkml:brushProperty name="width" value="0.35" units="cm"/>
      <inkml:brushProperty name="height" value="0.35" units="cm"/>
      <inkml:brushProperty name="color" value="#E71224"/>
      <inkml:brushProperty name="ignorePressure" value="1"/>
    </inkml:brush>
  </inkml:definitions>
  <inkml:trace contextRef="#ctx0" brushRef="#br0">1033 0,'-26'1,"0"2,1 0,0 1,0 2,0 1,0 0,1 2,1 1,-1 1,2 1,-52 26,-88 41,126-62,0 3,1 1,1 1,1 2,2 1,0 2,-9 11,30-28,0 2,1-1,0 1,0 0,2 1,-1 0,-3 11,-7 21,-10 36,8-21,3-10,1 1,-5 41,5 17,5 0,5 2,5 16,-1-43,-7 22,2-20,3 14,3-58,1-5,3 31,-2-57,1 1,0-1,1 0,0 0,0 0,2 0,-1 0,1-1,33 54,-22-38,-1 0,0 2,3 13,28 74,18 49,-52-129,1-4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25:11.242"/>
    </inkml:context>
    <inkml:brush xml:id="br0">
      <inkml:brushProperty name="width" value="0.35" units="cm"/>
      <inkml:brushProperty name="height" value="0.35" units="cm"/>
      <inkml:brushProperty name="color" value="#E71224"/>
      <inkml:brushProperty name="ignorePressure" value="1"/>
    </inkml:brush>
  </inkml:definitions>
  <inkml:trace contextRef="#ctx0" brushRef="#br0">1 2487,'7'-17,"-1"0,0 0,-1 0,-1-4,15-44,4 11,17-25,-13 26,23-38,4 2,31-35,-63 96,0 1,2 1,1 1,15-11,115-85,-82 67,79-55,4 7,78-34,-174 103,-21 9,1 2,2 2,0 2,32-9,61-16,-2-5,-2-7,36-24,49-16,-70 33,-8 9,-75 30,48-25,31-17,16-9,-65 25,-14 5,1 4,3 4,20-4,-54 24,115-38,4-10,-134 52,1 1,0 2,3 1,-33 7,21-5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6T02:25:33.563"/>
    </inkml:context>
    <inkml:brush xml:id="br0">
      <inkml:brushProperty name="width" value="0.35" units="cm"/>
      <inkml:brushProperty name="height" value="0.35" units="cm"/>
      <inkml:brushProperty name="color" value="#E71224"/>
      <inkml:brushProperty name="ignorePressure" value="1"/>
    </inkml:brush>
  </inkml:definitions>
  <inkml:trace contextRef="#ctx0" brushRef="#br0">1 848,'23'4,"-6"1,638 174,-196-49,-340-97,48 11,71 7,-63-20,150 20,164-25,4-26,-252-2,2374 0,-1410 3,-1045-8,-1-8,48-14,-19 3,126-28,-43 6,-136 28,283-35,-310 41,0-5,-1-4,7-7,310-109,-297 99,7 5,52-15,-6 1,6 7,-141 30,0-1,4-5,-13 5,0 1,1 2,28-3,22 2,42-5,-67 4,175-26,-15 7,40-18,-90 15,-121 25,-1-2,0-2,0-2,44-21,200-118,-186 96,-69 38,1 2,38-12,-58 22,0-1,-1-1,1-1,-9 5,12-7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5T15:42:47.659"/>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72,'10'-1,"1"0,-1-1,0 0,1 0,-1-1,1-1,33-8,62-6,0 5,76 1,221 11,-287 2,482-1,192 3,-360 13,151 1,572-17,-1061 3,45 10,14 1,-98-11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5T15:44:50.996"/>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3756 7112,'-1'-49,"0"-14,3-1,2 0,12-56,1 48,4 1,24-57,68-131,-93 211,-3 0,-2-1,0-12,17-52,-13 55,-5 20,-2-1,4-30,-1-19,-4 0,-3-1,-5-15,-5 11,-4 0,-4 1,-4-1,-10-24,11 72,-1 1,-3 0,-7-9,7 15,1-1,2-1,1-1,0-9,-1-24,-21-59,12 49,-4-41,3 10,13 60,3 0,1-1,3-27,6-170,1 94,-4 113,1-1,3 1,2 0,2 0,11-40,-6 46,-2-2,-2 1,0-22,-5 36,-2 0,-1 0,-1-1,-1 1,-6-26,7 48,-1 1,1 0,-1-1,1 1,-1 0,0 0,-1 0,1 0,-1 1,0-1,0 1,0-1,0 1,-1 0,1 0,-1 0,0 1,-2-2,-9-4,0 2,0 0,0 0,-12-1,-19-8,6-1,0 2,-1 2,0 2,-1 2,0 1,0 2,-22 2,5-1,-1-1,-29-9,54 9,-11-5,1-1,1-2,-19-10,-61-18,25 14,-156-45,144 40,-1 6,-1 4,0 6,-2 4,-11 5,44 1,1-4,-38-11,-72-10,78 14,-100-30,196 43,1-1,1-1,-1-1,1 0,1-1,-1 0,1-1,0-1,-8-8,4 1,0 0,1-2,1 0,0 0,2-2,-2-5,-11-23,2-1,3 0,2-2,2-1,-5-31,-18-46,18 62,-2-22,17 53,-7-23,3 0,2-1,3-1,3-1,3 45,0 0,2-1,0 1,1 0,1 0,1 1,1-1,0 1,1-1,1 2,3-7,3-1,-1 0,0-1,-3 0,3-8,-10 25,0 0,-1 0,1 0,-1 0,-1 0,0-1,0 1,0 0,-1 0,-1 0,1 0,-1 0,0 0,-1 0,0 1,-1-3,-1 1,1 1,0-1,0 0,1 0,0 0,1 0,0 0,0-1,1 1,0-1,1 1,0-1,0 1,1-5,0 12,0 0,-1-1,0 1,0-1,0 1,0-1,0 1,0-1,-1 1,1-1,-1 1,1 0,-1-1,0 1,0 0,0-1,0 1,-1 0,1 0,-1 0,1 0,-2-1,-1 0,0 0,0 1,0 0,0-1,-1 2,1-1,-1 0,1 1,-1 0,1 0,-1 0,-3 1,-16-3,0 2,1 0,-1 2,0 1,0 0,-18 6,33-6,-1 0,1 0,-1 1,1 1,0 0,0 0,0 0,1 1,0 1,0-1,0 1,0 1,1 0,0 0,1 0,-1 0,-3 8,3-2,2-1,-1 1,2 1,0-1,0 1,2-1,-1 1,2 0,0 4,-1 30,3 1,2 1,0-6,0-4,1 0,3-1,1 0,1 0,3 0,1-1,2-1,2 2,7 10,10 25,18 56,-28-42,-16-56,1-1,10 23,4 2,2-2,3-1,2-1,2-1,2-2,-14-27,0-1,2-2,0 0,10 6,9 7,-8-6,0-2,2-2,1-1,32 13,-30-19,0-2,1-2,1-1,0-3,0-1,1-2,35 0,362-5,32 1,-377 7,-1 5,0 3,0 5,-2 3,25 13,40 22,-75-26,18 1,37 6,-12-5,-1 5,9 10,-112-40,1 0,-2 1,0 1,0 0,-1 1,0 2,-1-1,0 2,-2 0,1 1,-2 0,6 11,21 27,-23-31,-1 0,-1 0,0 2,-2 0,3 11,-1 6,-2 2,-2 0,-2 0,-1 7,14 184,-19-204,13 699,-13-287,10-226,10-1,9-2,9-1,21 38,-21-97,3 9,-6 8,-2 43,-30-187,-2 1,-2 0,0-1,-2 24,0-45,-1 0,1 1,-1-1,0 0,-1 0,0 0,0 0,0 0,0 0,-1-1,0 1,0-1,-1 0,1 0,-1 0,0 0,-1 0,1-1,-1 0,0 0,0 0,0-1,0 1,-2-1,-25 10,-1-2,0-1,-27 4,18-5,1 3,-7 3,-185 82,211-87,1 0,-15 10,30-16,1 0,-1 0,1 1,-1 0,1 0,1 0,-1 0,1 1,0-1,0 1,0 1,-4 13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5T15:45:00.05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3369 2961,'-1'-6,"1"0,-1 0,-1 0,1 0,-1 0,0 0,0 0,-1 1,0-1,0 1,0 0,-1-1,1 2,-1-1,0 0,-1 1,1 0,-1 0,0 0,0 0,0 1,0 0,-20-12,-1 1,0 2,0 0,-6 0,15 6,-37-13,-1 2,0 3,-1 2,-40-2,-17 3,-100 5,104 1,0-4,-67-17,16 2,124 20,0-2,1-2,-1-1,1-1,1-2,0-2,-1-2,-188-85,117 55,3-3,-32-25,-12-24,-15-22,113 83,26 20,-119-95,114 88,1-1,1-2,-16-23,33 38,1-1,1 0,0-1,1 0,0 0,1 0,1-1,0 1,-1-14,-1-18,2 1,1-28,5-399,-1 449,1 1,0 0,2 0,0 0,2 0,0 0,1 1,1 0,1 1,1 0,10-13,7-8,1 2,3 2,1 0,33-28,-25 26,2 2,1 2,2 1,1 3,7-2,72-34,50-17,-109 57,2 2,0 3,49-8,-52 21,-1 3,1 3,0 2,30 6,38-2,-52-4,-4 1,53 6,-104-4,1 2,-1 1,-1 2,1 0,-1 2,22 10,38 22,76 51,-128-71,-2 2,0 1,-2 1,0 2,-2 0,6 12,60 84,20 48,-29-44,-23-35,-4 4,-4 1,-4 3,-4 4,-18-32,-3 0,-3 1,-4 2,-3 0,-3 0,-2 22,-9-94,6 64,-4 0,-3 0,-2 0,-5 12,4-63,0-1,-1 1,-1-1,0-1,-1 1,-1-1,0 0,-1-1,0 0,-1 0,-1-1,0 0,0-1,-11 8,-23 16,-2-2,0-2,-28 11,54-29,-10 3,-1-2,0-1,-1-1,-1-2,1-1,-2-2,1-1,-9-1,-72 4,-96-6,152-3,47 0,-72 0,-1-4,-1-4,58 5,1-2,0-1,0-2,0 0,1-2,0-1,1-1,-4-3,-8-8,2-2,0-1,1-2,2-1,-22-26,-28-40,-20-35,25 29,-27-34,-76-136,120 169,6-3,4-2,-2-18,36 83,-55-159,61 165,1 0,2-1,1 0,0-26,6 53,0 0,0 0,1 0,0 0,0 0,1 0,1 0,0 1,0-1,1 1,0-1,0 1,1 1,0-1,1 1,0-1,0 2,1-1,0 1,0 0,1 0,0 1,0 0,1 0,-1 1,8-3,8-3,0 1,1 1,1 1,-1 1,1 2,4 0,57-6,22 3,724 0,-587 12,-96-4,50 1,27 11,-197-10,-1 2,0 1,0 1,0 2,16 6,-36-11,-1 1,1 0,-1 0,0 1,0 0,-1 0,0 1,0 0,0 0,0 1,-1-1,0 2,-1-1,0 1,0-1,0 1,-1 1,0-1,1 5,1 8,-1 0,-1 0,-1 0,-1 1,-1 15,-2 32,-3 8,-4-3,-3-1,-3 0,-3-1,-3 0,-4-2,-2-1,-4-1,-26 43,39-78,-3 0,0-2,-2-1,-1 0,-12 10,18-23,-1-1,0 0,-1-2,0 0,-1-1,-1-1,0-1,-22 8,11-7,-1-3,0 0,0-2,-1-2,-27 2,-29-3,-50-6,30-4,1-5,0-4,2-5,0-5,1-5,2-4,2-4,1-5,2-5,2-3,3-5,-17-17,78 50,0-3,1-1,1-1,2-1,1-2,0-3,17 19,0-1,1 0,1 0,1-1,0 0,1-1,1 0,0 0,2 0,0-1,1 0,1 1,1-1,0-7,2 13,0 0,2 0,-1 0,1 0,1 1,0-1,1 1,0 0,1 0,0 1,1 0,1 0,-1 1,2-1,-1 2,1-1,1 1,9-7,16-11,1 2,1 1,1 2,41-17,27-9,2 4,1 5,79-15,-103 34,2 4,-1 3,2 5,-1 3,19 4,-69 3,0 1,-1 1,0 3,0 0,-1 3,0 0,0 3,17 9,-36-14,1 0,-1 2,0 0,-1 0,0 2,-1 0,0 1,-1 0,-1 1,0 0,0 1,-2 0,0 1,0 0,-2 1,0 0,3 12,0 13,-2 1,-2 1,-2-1,-1 1,-3 0,-3 32,0-37,-2 0,-1 0,-2-1,-2 1,-2-2,-1 1,-1-2,-3 1,-1-2,-1 0,-2-2,-11 15,13-23,-1-1,-1-1,-1 0,-2-2,0 0,0-2,-2 0,-1-2,0-1,-1-1,0-1,-1-1,-1-2,0-1,-30 6,-1-5,-2-4,1-2,0-2,-1-4,1-2,-17-5,53 5,0-1,1-1,-1-1,1-1,1-2,0 0,0-2,0 0,-19-14,27 15,0-1,1-1,0 0,1-1,0-1,1 0,1 0,0-1,1-1,1 1,0-2,1 1,-5-16,2-5,1 0,1-1,3-1,-2-27,3-17,5-56,1 117,0 0,2-1,0 1,2 0,6-19,-7 30,1-1,0 1,0 1,1-1,1 1,-1 0,2 1,-1-1,1 1,1 1,8-7,1 1,1 1,0 2,0 0,1 0,1 2,0 1,15-4,38-9,49-5,-111 24,180-28,2 9,0 9,52 8,-210 3,1 2,-1 1,0 2,0 2,11 4,-37-7,1 0,-1 1,0 0,0 1,0 1,-1-1,0 1,0 1,1 1,-4-3,-1 0,0 1,0-1,-1 1,0 0,0 1,0-1,0 1,-1 0,0 0,-1 0,0 0,0 0,0 2,0 3,-1 0,0 0,-1 0,-1 0,0 0,0 0,-1 0,0 0,-1 0,-1-1,0 0,-1 2,-10 20,-1 0,-2-1,-8 10,-46 64,-6-2,-61 61,112-134,-2-1,-1-2,-1 0,-2-3,-9 6,23-20,0 0,0-1,-1-1,0 0,-1-2,0-1,0 0,0-1,-1-2,-20 2,11-4,1-1,-1-2,1-1,0-1,0-2,0-1,0-1,-19-9,13 2,1-2,0-1,1-1,1-2,1-2,-18-15,14 5,1 0,1-3,2 0,1-2,3-1,1-2,1-1,3 0,1-2,3-1,-2-10,1-10,3-1,3-1,3 0,3 0,3-1,3 0,5-39,-1 75,1 0,1 0,2 1,1-1,4-4,-7 22,1 1,1 0,0 0,1 0,0 1,1 0,1 0,-1 1,2 0,0 1,0 0,9-7,-8 9,1-1,1 2,0 0,0 0,0 1,1 1,10-3,-19 6,0 1,0 0,0 1,0-1,1 1,-1 0,0 0,0 1,0-1,5 2,-7-1,0 0,0 1,0-1,0 0,-1 1,1 0,0 0,-1 0,1 0,-1 0,1 0,-1 0,0 1,0 0,0-1,-1 1,1 0,0 0,2 5,-1 0,0 1,0-1,-1 1,0 0,0 0,-1 0,0 8,-3 78,2-89,-6 58,-3-1,-2 0,-4 3,-56 186,18-72,-14 91,55-209,3 0,2 0,2 27,5-72,0 0,2 1,-1-1,2 0,1 0,0 0,1-1,0 1,1-1,1 0,1-1,0 0,1 0,1-1,0 0,11 11,9 5,1-1,1-2,2-1,1-1,20 10,26 10,1-4,7-2,26 7,2-5,2-6,2-5,86 9,-5-13,0-8,98-9,-276-9,22 1,0-2,1-2,34-7,-76 10,0-1,0 0,0 0,-1-1,1 0,-1 0,1 0,-1 0,1 0,-1-1,0 0,0 0,-1 0,1 0,0-1,-1 1,0-1,0 0,1-1,-3 0,1 1,-1-1,0 0,0 1,0-1,0 0,-1 0,0 0,0 1,0-1,-1 0,1 0,-1 0,0 1,-1-1,1 0,-1 1,0-1,-2-2,-9-20,-1 1,-1 1,-1 0,-2 1,0 1,-20-18,-20-17,-63-47,48 47,-3 2,-2 5,-2 2,-64-25,95 51,-2 2,-1 3,0 1,-1 4,0 1,-1 3,-1 2,-43 1,82 5,1 2,0 0,0 0,0 2,0 0,0 0,0 1,1 1,0 1,0 0,0 1,1 0,0 1,0 0,1 1,0 1,0 0,1 0,1 1,0 1,-6 8,1 2,1 1,1 1,1 1,1-1,1 2,2-1,0 1,-2 21,2-2,2 0,2 0,2 0,4 38,0-56,1-1,1 0,1 0,2 0,0 0,2-1,0 0,10 15,-10-22,2-1,0 0,0-1,2-1,0 1,0-2,2 0,0-1,0 0,1-1,14 7,-1-3,1-2,0-1,1-2,1-1,-1-1,2-2,-1-1,1-2,0-1,0-1,0-2,0-2,-1 0,1-3,23-5,-38 5,0 0,0-1,0-1,-1-1,0 0,-1-1,0-1,0-1,-1 0,0-1,-1-1,0 0,-1-1,-1 0,0-1,-1 0,-1-1,0 0,-1-1,-1 0,0 0,-1-1,2-13,-3 11,-1 0,-1-1,-2 1,0-1,-1 0,0 0,-2 0,-1 1,0-1,-2 0,0 1,-1 0,-2 0,0 0,0 1,-2 0,-1 0,0 1,-1 0,-1 1,-6-7,-8-3,-1 1,-1 2,-1 1,-1 1,-1 1,0 2,-2 1,0 2,-1 1,-24-6,-18-4,-2 4,0 3,-1 4,-34-1,13 6,-16 3,76 5,1 3,-1 1,1 2,-15 5,39-6,-1 0,1 1,1 1,-1 0,1 1,0 1,0 0,1 0,0 2,1 0,0 0,0 1,1 0,1 1,-4 5,1 1,2 1,0 0,1 1,0 0,2 0,1 1,0 0,1 0,2 0,-3 20,3-8,1 1,2-1,1 1,1 0,2 0,7 29,-6-44,1-1,1 0,1 0,0-1,1 1,1-2,1 1,0-1,1-1,1 0,0 0,1-1,1-1,6 5,1-2,1-1,0 0,1-2,1 0,0-2,0-1,1 0,23 4,22 3,1-3,1-3,2-3,111 7,1-8,153-15,-326 7,0 0,0-1,0 0,-1-1,1 0,-1-1,2-1,-11 4,-1 0,1-1,-1 1,1-1,-1 0,1 1,-1-1,0 0,0 0,0-1,0 1,-1 0,1-1,0 1,-1-1,0 1,0-1,0 0,0 1,0-1,0 0,0 0,-1 0,0 0,0 0,1 0,-1 1,-1-1,1 0,0 0,-1 0,0-1,-1-6,-1 0,-1 1,1 0,-1 0,-1 0,1 0,-2 1,1-1,-1 1,0 1,-1-1,-7-6,-10-7,0 1,-2 0,-15-7,-36-20,-2 4,-2 3,-18-3,-261-91,320 120,-90-32,-1 7,-2 5,-2 6,-26 2,137 23,1 1,-1 2,1 0,-1 1,1 1,-1 1,-10 4,27-5,0 0,0 0,0 1,0 0,1 0,-1 0,1 1,-1 0,1 1,1-1,-1 1,1 0,-1 1,1-1,1 1,-1 0,1 0,0 1,1-1,-1 1,1 0,1-1,-1 1,1 1,-1 3,-1 17,0 0,2 0,1 0,1 0,1 1,2-1,1 0,1-1,1 1,2-1,1 0,0-1,2 0,1 0,2-1,0-1,1-1,8 9,34 41,3-3,4-2,2-3,57 42,11-3,5-6,30 10,-17-21,4-7,4-7,2-6,80 17,-209-74,2 2,0-2,2-1,-27-7,-1 0,1-1,-1-1,1 1,-1-2,1 1,-1-1,1 0,8-3,-15 3,0-1,-1 1,1 0,0-1,-1 0,1 1,-1-1,0 0,0 0,1 0,-1-1,-1 1,1 0,0-1,0 1,-1-1,0 0,1 1,-1-1,0 0,0 0,-1 0,1 0,-1 0,1 0,-1 0,1-13,0 1,-1-1,0 0,-2-8,0 7,-19-282,21 292,0 0,-1 1,0-1,0 0,-1 0,1 1,-4-7,4 10,-1 1,1-1,-1 0,0 1,0-1,0 1,-1 0,1 0,-1 0,1 0,-1 0,1 0,-1 0,0 1,0 0,0-1,0 1,0 0,-18-5,1 1,-1 1,0 0,0 1,-19 1,-114 5,91-1,13-1,-1 1,1 3,1 2,-1 3,1 1,-46 18,62-18,-1-1,0-2,0-1,-1-2,-29 1,-44-3,-25-5,18-1,43 2,1-2,0-4,0-3,-34-11,-35-18,2-5,2-7,-124-65,218 94,0-2,1-1,2-3,1-1,1-2,1-1,2-2,-21-28,15 14,2-2,3-1,-12-26,35 57,2-1,1-1,0 1,2-1,0-1,1 0,2 1,0-2,2 1,0-20,2 35,0 1,1-1,0 1,1-1,-1 1,1 0,1 0,0 0,0 0,0 0,0 0,1 1,1 0,-1 0,1 0,3-3,1 0,0 1,1 0,0 1,0 1,1-1,0 1,0 1,0 0,0 1,1 0,41-12,0 3,1 2,27-1,167-10,-231 21,6-1,-6 0,0 1,0 1,-1 0,1 1,5 1,-19-1,1 0,0 0,0 0,-1 0,1 0,-1 1,1 0,-1-1,0 1,0 1,0-1,0 0,0 1,0-1,0 1,-1 0,1 0,-1 0,0 0,0 0,0 1,0-1,-1 1,2 3,1 8,-1 0,0 1,0-1,-2 1,0 16,-7 83,2-51,2-3,3 0,2 0,11 54,-6-72,2-1,2 0,1-1,2-1,19 35,-23-55,1 1,1-2,1 0,1 0,4 2,31 30,4 0,-23-23,45 44,4-3,3-4,86 51,-130-93,1-2,0-1,1-3,1-1,1-2,0-2,1-2,0-2,0-1,28-1,33-4,-1-5,33-7,-129 9,1-1,-1 0,0 0,0-1,0 0,-1 0,1-1,-1 0,0 0,0-1,0 0,-1 0,1-1,3-4,10-13,0 0,-1-2,6-12,30-38,-25 44,1 2,1 1,2 1,1 2,15-7,-15 10,-1-1,-1-2,-2-1,0-1,19-25,-41 41,-1 0,0-1,0 0,-2 0,1-1,-2 0,0 0,0 0,-1-1,-1 1,0-1,-1 0,0 0,-1 0,-1 0,0 0,-1 0,-1 0,0 0,-1 0,0 1,-1-1,-1 1,0 0,-2-4,-7-7,-1-1,-1 2,-1 0,-1 1,-1 1,-1 0,-14-9,3 5,-1 2,-1 1,0 1,-2 2,-5 0,-58-21,-1 5,-2 4,-70-11,-42-6,-2 8,-2 11,-1 8,-28 10,224 11,3-1,0 1,0 1,0 0,0 2,-9 2,23-4,0 1,0 0,0 0,0 0,0 0,1 1,0-1,-1 1,1 1,0-1,0 0,1 1,-1 0,1 0,-1 0,1 0,1 1,-1-1,0 1,1-1,0 1,0 2,-6 22,2 0,1 0,1 0,2 1,1 0,1 0,2 13,-1 7,0 55,-1 24,6 0,12 57,-12-146,1-1,3 0,1-1,1 0,3 0,1-2,1 0,2-1,2 0,3 1,6 2,2-1,1-2,1-2,2-1,1-1,2-3,1-1,1-1,1-3,1-1,1-2,29 8,16 0,2-3,0-5,2-3,0-5,0-4,3-3,96 2,102-13,-229 2,0-4,0-2,-1-3,-1-3,0-3,22-11,-53 16,1-2,-2-2,0 0,-1-2,-1-2,-1 0,-1-2,-1-1,-2-1,0-1,-1-1,-2-1,-1-1,-2-1,0-1,-3 0,0-1,-2-1,-2 0,-1 0,-1-1,-2 0,-2-1,-1 0,-2 0,-1-14,-2 33,0-1,-2 1,0 0,0 1,-2-1,0 1,0-1,-2 1,0 1,-1 0,-7-11,-2 1,-2 1,0 1,-2 1,-1 0,0 2,-8-5,-28-21,-1 3,-3 3,-1 2,-2 3,-59-23,67 36,-1 2,-1 3,-1 2,0 3,-1 2,0 4,-18 1,22 3,-1 3,-21 4,60-3,1 1,-1 1,1 1,0 0,1 1,-1 1,1 1,1 0,-6 4,0 3,2 0,0 1,1 1,0 1,2 1,0 0,1 1,1 1,1 1,1 0,1 0,0 1,2 1,1 0,1 0,1 1,1 0,1 0,2 0,0 1,1-1,2 17,0-32,1-1,-1 0,2 1,-1-1,1 0,0 0,1 0,0 0,1 0,0-1,0 0,0 1,1-2,1 1,-1 0,1-1,1 0,-1-1,1 1,0-1,0 0,4 1,6 3,0-1,1 0,1-2,-1 0,1-1,0-1,17 3,28 1,48 1,-104-10,156 9,135-12,-267 1,0-1,-1-1,1-2,-1-1,22-9,-42 13,-1-2,1 1,0-2,-1 1,0-1,-1-1,1 0,-1 0,0-1,-1 0,0-1,0 1,-1-2,0 1,-1-1,0 0,1-2,-4 5,0-1,0 0,-1 0,0 0,0 0,-1 0,0 0,0 0,-1 0,0 0,-1 0,0-1,0 1,0 0,-1 0,-1 1,1-1,-1 0,0 1,-3-4,-6-11,-2 0,-1 1,0 1,-1 0,-2 1,-3-3,-38-33,-2 2,-2 3,-2 3,-3 3,-1 3,-68-30,-8 6,-4 7,-2 6,-10 4,41 15,-2 6,0 4,-1 6,-11 5,112 10,0 2,0 0,0 2,0 0,0 2,1 0,-9 4,20-5,0 1,0 0,1 1,0 0,0 1,0-1,0 2,1-1,0 1,0 1,1-1,0 1,0 1,1-1,-5 10,1 0,1 0,1 1,1 0,1 1,0-1,2 1,-2 15,-1 18,4 1,1 19,2-43,1-1,1 1,2-1,0 0,3 0,3 9,-5-22,1-1,0 0,2 0,0-1,0 0,1 0,1-1,0 0,1 0,0-2,1 1,3 1,11 6,1 0,1-2,0-1,1-1,1-1,0-2,1-1,25 5,28 4,1-4,65 3,85-2,24-9,235-12,-284 0,-72 3,7 1,79-13,-214 12,0 0,0-1,0 0,0-1,0 0,0 0,-1-1,1 0,2-3,-9 6,-1-1,0 1,0-1,0 0,-1 0,1 0,0 1,-1-2,1 1,-1 0,0 0,0 0,0-1,0 1,0 0,0-2,0 0,-1 1,0-1,0 1,0-1,0 1,-1-1,1 1,-1-1,0 1,0-1,0 1,0 0,-1-1,-1-2,-6-10,-1 1,-1 0,0 1,-1 0,0 0,-12-9,-28-22,-16-9,-35-20,-3 5,-3 4,-2 5,-3 5,-2 6,-3 4,-1 5,-2 6,-1 5,-31 0,103 21,0 2,-1 3,1 1,-1 3,-8 3,47-3,0 1,0 0,0 1,1 1,0 0,-1 1,2 0,-1 0,0 2,-2 1,7-3,1 1,-1 0,1 0,0 0,1 1,-1 0,1 0,1 0,-1 1,1 0,1 0,-1 0,1 0,1 0,-2 8,-5 24,3 2,1-1,2 1,2-1,1 1,5 25,1-14,3 0,2-1,2 0,19 50,-16-63,1 0,2-1,1-1,22 29,-25-43,2 0,0-1,1 0,1-2,1-1,1 0,11 6,-1-5,0-2,1-1,1-2,0-2,1-1,1-1,32 4,1-3,0-4,0-2,56-4,-86-3,0-1,0-2,-1-1,1-3,-1-1,-1-2,0-1,3-3,-27 8,0 0,-1 0,0-2,0 1,-1-2,0 1,0-2,-1 0,-1 0,3-4,-6 5,-1 0,1-1,-2 1,1-1,-2-1,1 1,-2-1,1 0,-2 0,1 0,-2 0,1 0,-2 0,0-2,0-2,-2 0,0-1,0 1,-2 0,0 0,0 1,-7-13,-2-2,-1 0,-2 1,-11-14,-10-10,-2 2,-2 2,-2 2,-32-26,3 9,-4 4,-63-39,57 47,-3 4,-1 3,-11 1,29 16,-2 3,-1 3,-1 4,-25-3,82 18,-1 1,1 0,0 1,-1 1,1 0,-1 1,1 1,0 0,-6 3,15-3,1 0,-1 0,0 1,1 0,-1 0,1 0,0 1,0 0,0 0,0 0,1 1,0-1,0 1,0 0,0 0,1 0,0 1,0 0,1-1,-1 1,1 0,0 0,0 5,-2 3,1 0,0 1,1 0,1-1,0 1,1 0,1 0,0 0,1-1,1 1,2 5,-3-12,1 1,0-1,1 1,0-1,1 0,-1-1,1 1,1-1,0 0,0 0,0 0,0-1,1 0,0-1,1 1,-1-1,1 0,0-1,2 0,14 6,1-1,0-1,1-1,0-2,0-1,19 1,43 0,29-5,-78 0,0 0,16 0,24-4,-63 2,0 0,0-1,-1-1,1 0,-1-1,0-1,2-1,-12 4,1 0,-1 0,0-1,0 0,0 0,0 0,0 0,-1-1,0 0,0 0,0 0,-1 0,0-1,0 0,0 1,0-1,-1 0,0 0,-1 0,1-1,-1 2,-1 1,1-1,-1 1,0-1,-1 0,1 1,-1-1,0 1,0-1,0 1,0-1,-1 1,0 0,0-1,0 1,0 0,-1 0,0 1,1-1,-1 0,-1 1,1 0,0 0,-1 0,0 0,0 0,0 1,0-1,-10-4,-1 0,0 1,0 1,-1 0,1 1,-1 0,0 2,0 0,0 0,0 2,-4 0,-23 1,0 3,0 1,-32 9,1 5,0 3,1 2,1 5,2 2,1 3,2 3,-36 28,74-46,-24 23,45-34,0-1,0 2,0-1,1 1,1 0,-1 0,-1 5,7-12,0 0,0 0,0 1,0-1,0 0,0 0,1 1,-1-1,1 1,-1-1,1 0,0 1,0-1,0 1,0-1,1 1,-1-1,1 0,-1 1,1-1,0 0,0 1,0-1,0 1,2 0,1 1,-1-1,0 1,1-1,0 0,0-1,0 1,0-1,0 1,0-1,1-1,-1 1,2 0,19 6,1-1,1 0,-1-3,11 1,118 7,-139-11,235 10,0-11,159-25,-341 18,-1-3,0-3,24-9,-23-4,-65 25,-1-1,0 1,1-1,-1 0,0 0,0 0,-1-1,1 1,0-1,-1 1,1-1,-1 0,0 0,0 0,0 0,0-2,-1 3,-1 1,0-1,0 1,0-1,0 1,0-1,0 0,0 1,0-1,-1 1,1-1,-1 1,1-1,-1 1,1-1,-1 1,0 0,0-1,0 1,0 0,0 0,0-1,0 1,0 0,0 0,-1 0,1 0,0 1,-1-1,1 0,-1 0,-8-4,0 0,0 1,0 0,-3 0,12 3,-39-10,0 1,0 2,-1 2,-14 1,-169-3,194 7,-58-1,-31 0,-111 11,216-7,0 2,-1-1,1 2,0 0,1 0,-6 4,4-2,-1 0,0-1,-1-1,0 0,7-4,0 1,0 0,1 0,-1 1,1 0,0 1,0 0,0 1,0-1,1 2,0-1,0 1,0 0,-4 6,-105 111,107-113,1 1,0 1,0 0,2 0,-1 0,2 1,-1 0,2 1,0-1,0 1,1 0,1 0,0 5,-4 30,3 0,2 1,2 10,0-47,0-2,0 0,1 0,0-1,1 1,0-1,1 1,0-1,3 6,-3-9,0-1,1 1,0-1,1 0,-1 0,1-1,0 1,1-1,-1 0,1 0,0-1,4 3,8 3,0 0,1-2,0 0,1 0,0-2,0-1,0 0,1-2,9 1,-4-1,1-2,-1-1,1-1,-1-1,0-1,0-1,6-3,-25 4,0 1,0-1,0 0,0 0,-1-1,0 0,1-1,-1 1,-1-1,1 0,-1 0,0-1,0 0,0 1,-1-2,0 1,0 0,0-1,-1 0,0 0,-1 0,1 0,-1-4,3-9,-1-1,0 1,-2-1,-1 0,0 0,-2 0,-3-20,1 20,-2 0,-1 0,0 0,-1 1,-2 0,0 0,-1 1,0 0,-2 1,0 0,-1 1,-1 1,-1 0,0 0,-2 0,-17-13,0 2,-2 0,0 3,-2 1,-1 2,0 1,-3 2,-60-23,-1 5,-72-14,94 32,0 3,0 3,-72 1,129 10,0 1,0 1,0 1,0 1,1 1,-1 1,17-3,-1 1,1-1,0 1,1 0,-1 1,0 0,1 0,0 0,0 1,0 0,0 0,1 0,0 1,0 0,1 0,-1 0,1 1,0-1,1 1,-2 3,0 3,1 1,0-1,1 1,1 0,0 0,0 0,1 0,1 0,1 0,0 0,1 0,0 0,1 0,0 0,1-1,1 0,0 1,1-2,1 1,0-1,0 0,1 0,1-1,0 0,0 0,1-1,0-1,9 7,13 4,1 0,0-3,1-1,1-1,1-2,0-1,11 0,43 8,2-3,42-1,98 2,13-11,231-11,-445 4,5 0,1-2,-1-1,12-4,-43 6,0 0,0 0,0-1,0 0,0 0,-1 0,2-1,10-14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5T15:48:59.83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184 1370,'0'8,"0"0,0-1,1 1,0 0,1-1,-1 1,1-1,1 1,-1-1,1 0,1 0,-1 0,1 0,0-1,1 0,-1 0,1 0,1 0,-1-1,1 1,0-1,4 2,7 5,1-1,0 0,0-2,1 0,0-1,1-1,0 0,0-2,6 1,46 6,70 4,-135-15,-2-1,94 9,1-5,7-4,-79-1,0-1,-1-2,1 0,-1-2,1-1,-2-1,1-1,-1-2,18-10,-36 16,1 0,-1-1,0-1,-1 1,1-1,-1 0,-1-1,1 0,-1 0,-1 0,1-1,-1 0,-1 0,0 0,0 0,-1-1,0 1,-1-1,0 0,0 0,-1 0,0 0,-1 0,0-4,-1 3,0-1,0 1,-1 0,-1-1,0 1,0 0,-1 0,0 1,-1-1,-1 1,1 0,-2 0,1 1,-1 0,-1 0,1 1,-2-1,1 2,-1-1,0 1,-1 0,-9-3,0 0,-1 1,0 1,0 1,-1 1,0 0,0 2,-19-2,-13 1,-1 2,1 2,-2 3,29-1,0 2,-1 0,1 2,0 1,1 1,-1 1,1 1,1 1,-2 2,6-1,1 1,0 1,1 1,0 0,1 1,1 1,1 0,0 1,1 1,-10 16,-3 12,2 2,2 0,2 2,2 0,3 1,1 1,3 0,-2 32,9-48,1-1,1 1,3-1,0 1,3 3,-1-23,0-1,1 1,1 0,1-1,0 1,1-1,1-1,0 1,1-1,0 0,1-1,4 5,2-2,1-1,0 0,1-2,0 1,1-2,0-1,1 0,1-1,-1-1,2-1,-1 0,19 3,15 2,0-3,1-2,-1-2,31-2,-22-4,-1-3,1-2,-1-4,0-2,-1-2,0-3,-2-3,0-3,4-4,-9 1,-1-1,-1-4,-1-1,-2-3,-2-1,-1-3,-1-2,-3-1,20-27,-39 39,-2 0,-1-1,-1-1,-1 0,-2-2,-2 0,-1-1,-1 0,1-10,-7 19,-2-1,0 1,-1-1,-1 0,-2 0,-1 0,-1 0,-1 1,-1-1,-1 0,-1 1,-1 0,-3-2,2 6,-2-1,0 2,-1-1,-1 1,-1 1,-1 0,-1 1,0 1,-1 0,-1 1,0 1,-1 0,-1 2,0 0,-1 1,-1 1,1 0,-2 2,1 1,-12-3,-1 1,0 2,-1 2,0 1,0 1,0 2,-8 2,24 0,1 2,-1 0,1 1,0 1,0 0,0 2,1 0,0 1,0 0,0 1,1 2,-10 6,5 1,2 1,0 0,1 1,1 1,0 1,2 1,1 0,0 0,2 2,1 0,0 0,-3 15,-8 30,3 1,4 1,-8 70,17-98,2-1,2 1,1-1,3 1,1-1,5 17,-5-42,0-1,2 0,0-1,1 1,0-1,1 0,1-1,0 0,1 0,1 0,0-2,1 1,0-1,1 0,0-1,1-1,0 0,3 1,13 6,1-2,0-1,1-2,1-1,0-1,0-1,1-2,6-1,43 4,0-3,67-4,-68-4,0-4,0-4,-1-3,28-10,-59 9,-1-1,0-3,-2-1,0-3,0-2,-2-1,24-20,-48 30,-1-1,0-1,-1-1,-1 0,-1-2,0 1,-1-2,-1 0,-1-1,-1-1,-1 1,-1-2,-1 0,0 0,-2 0,-1-1,-1 0,-1 0,-1-1,-1 1,-1-1,-1 1,-3-23,-4 1,-2 1,-2 1,-1-1,-3 2,-1 0,-3 1,-1 0,-23-33,3 11,-4 2,-1 2,-4 2,-2 3,-4 0,17 19,-1 3,-2 0,-1 3,-2 2,0 1,-2 3,-1 1,-1 3,-1 2,0 1,-1 3,-1 3,0 1,0 3,-1 2,0 2,-15 2,38 3,0 1,0 1,1 2,-1 1,1 1,1 1,-1 1,2 2,0 1,0 1,1 1,1 1,0 1,1 1,1 1,1 1,1 1,1 1,0 0,2 2,-2 4,-6 15,1 0,3 1,2 1,1 1,3 1,-3 20,-1 17,4 0,4 2,2 24,7-73,1 1,2-1,1 0,3 0,0 0,6 14,-6-33,0-1,2 0,0 0,0-1,2 0,0 0,1-1,0 0,1-1,1 0,0-1,1 0,0-1,3 1,10 5,0-2,1 0,1-2,0-1,0-2,2 0,-1-2,1-1,28 3,43 3,1-4,36-4,-4-3,0-6,50-11,-111 5,-1-3,0-3,-1-4,-1-2,11-8,-50 16,-1-1,-1-1,0-2,-1-1,-1-1,-1-1,-1-1,0-2,-2 0,-1-2,11-16,-17 20,-2-1,-1 0,0-1,-2-1,-1 0,-1 0,0-1,-2 0,-1-1,-2 1,0-1,-1 0,-2 0,-1-22,-3 11,-2 1,-1-1,-2 1,-2 0,-1 1,-1 0,-2 1,-2 0,-1 2,-1-1,-2 2,-1 1,-1 0,-19-16,7 9,-3 1,0 3,-3 1,0 1,-2 3,-1 1,-2 2,0 2,-1 3,-25-8,19 11,0 2,-1 2,-1 3,0 1,-1 4,-7 1,16 4,0 1,1 3,0 2,-1 2,2 1,0 3,-27 11,2 4,1 3,1 3,2 3,2 3,-29 25,18-8,3 4,3 3,2 3,-10 19,34-35,3 2,2 2,2 1,2 1,-12 35,30-57,1 0,2 2,1-1,2 1,1 1,2 0,2 0,1 0,2 0,2 15,1-35,0-1,1 0,0 0,2 0,0 0,0-1,2 1,0-2,0 1,2-1,4 7,0-4,1-1,1 0,0-1,1-1,0 0,1-1,1-1,18 10,24 9,2-3,1-2,1-3,0-3,2-3,0-3,2-2,95 10,0-8,60-5,-121-8,0-5,0-4,37-9,-86 7,-2-1,1-3,-1-2,-1-3,-1-1,-1-3,15-11,-42 22,0-2,-2-1,1 0,-2-2,0 0,-2-1,1 0,-2-2,-1 0,0 0,-2-1,1-2,1-8,-1 1,-2-2,-1 1,-1-2,-2 1,-1-1,-2 0,0-23,-3-2,-3 0,-2 0,-3 0,-3 1,-1 0,-4 1,-1 1,-3 0,-3 1,-22-40,4 20,-3 1,-3 3,-3 2,-4 2,-1 2,-4 3,-14-8,24 25,-2 2,-1 2,-3 3,-1 2,-1 2,-2 3,-1 3,-2 2,0 2,-1 4,-1 2,-19-1,-17 4,-1 4,0 4,-1 4,1 5,-11 5,65-2,0 2,1 1,0 3,1 1,0 2,1 3,1 1,1 2,-20 14,28-14,0 3,2 0,1 2,1 1,1 2,2 0,0 2,3 1,0 1,2 1,-2 7,-1 8,3 0,1 1,3 1,2 1,3 1,1-1,3 2,2 6,3-19,2-1,2 1,1 0,3-1,1 0,1 0,3 0,1-1,2 0,2-1,2 1,4 1,2-1,1-1,2-2,2 0,1-2,2-1,1-2,1-1,2-1,1-2,1-1,1-2,1-2,1-2,1-1,1-2,21 5,23 3,1-4,1-4,1-3,12-3,44-2,-1-6,27-8,-101 1,0-3,-1-3,0-3,30-12,-64 15,0-2,-1-2,-1-1,0-1,-1-2,-1-1,0-2,-2-1,11-11,-11 4,-1-1,-1-2,-2 0,-2-2,-1 0,-1-2,-2 0,-1-2,-3 1,-1-2,3-16,1-11,-4-1,-3-1,-2 0,-4 0,-2-1,-5-32,0 62,-1 1,-3-1,-1 1,-1 0,-3 0,0 1,-3 1,-1 0,-11-17,16 35,-1 0,0 0,-2 1,0 1,-1 0,0 0,-1 2,-1 0,-1 0,0 2,0 0,-1 1,-1 1,0 0,0 2,0 0,-1 1,-5 0,-3 1,-1 1,0 1,0 1,0 2,0 1,0 1,0 1,0 2,0 1,1 1,0 2,0 0,0 2,2 1,-1 2,1 0,-8 7,-8 7,1 1,1 2,2 2,1 2,-31 36,25-18,2 1,2 2,3 2,-4 12,-11 33,4 3,5 1,4 2,6 1,1 16,6-20,5 1,5 1,4 1,5 0,5 0,6 21,0-80,2-1,2 0,2 0,2-1,2-1,2 0,15 27,-14-38,2-1,1-1,2-1,0-1,3 0,0-2,2-2,1 0,22 15,-9-13,1-2,1-2,1-2,1-2,1-2,1-2,0-2,1-3,43 6,25-2,2-5,-1-5,75-8,-143 1,0-2,0-3,-1-1,0-3,0-1,45-19,-77 24,1-2,-1 0,-1-1,0 0,0-2,-1 0,0 0,-1-1,0-1,-1-1,0 0,-1 0,-1-1,0-1,-1 0,-1 0,-1-1,0 0,-1-1,-1 1,5-24,-1-1,-3 1,-1-1,-2 0,-2-1,-2 1,-2 0,-2-1,-1 1,-2 1,-3-3,-1 5,-1 1,-2 1,-2 0,-1 1,-2 1,-1 1,-2 0,-1 2,-10-11,13 20,-1 1,-1 1,-1 1,-1 0,-1 2,0 1,-1 1,-1 1,0 1,-1 2,0 1,-17-4,-26-1,-1 3,0 3,0 3,-1 3,-49 5,84 1,0 1,0 2,0 1,0 3,1 0,1 3,0 1,0 1,1 3,-10 6,15-4,1 0,1 2,1 1,1 1,0 1,2 1,1 1,2 2,0 0,2 1,-6 12,3 3,1 1,2 0,2 1,3 1,1 1,-2 23,4-1,3 1,3 0,3 0,4 10,-2-62,2-1,0 1,1-1,1 0,1 0,0 0,3 3,-5-12,2 0,-1-1,2 1,-1-1,1 0,0 0,0-1,1 0,0 0,1 0,-1-1,1 0,0-1,3 2,7 2,0-1,1 0,0-1,0-1,1-1,0-1,0 0,2-2,41 4,59-4,-86-3,1-1,-1-2,-1-1,1-2,-1-1,0-2,-1-2,18-9,-25 9,-1-2,0-1,-1-1,0-1,-2-1,0-2,-1 0,-1-1,-1-1,8-13,-8 8,-2-2,-1 0,-2-1,0-1,-3 0,0-1,-2 0,-1-1,-2 0,-1 0,-1-2,-1 0,-2-1,-1 1,-2-1,-1 1,-2 0,-2 0,-1 0,-5-13,9 36,-2 0,0 0,0 0,-1 1,0 0,-1 0,-1 0,1 1,-2 0,1 1,-1-1,-1 2,-2-2,0 1,-1 0,0 1,-1 1,0 1,0 0,0 0,-1 1,0 1,1 1,-2 0,1 1,-15-2,0 2,0 1,0 1,-1 2,1 1,1 1,-1 2,1 1,0 1,0 1,-21 11,19-5,0 1,1 1,1 2,1 1,0 1,2 2,1 0,0 2,2 0,-4 9,-5 7,2 2,2 1,2 1,2 1,2 1,2 2,2 0,3 0,-9 46,21-77,1 0,0 0,1 0,1 0,0 0,2 0,2 12,-3-22,1-1,0 1,1-1,0 0,0 0,0 0,1 0,0-1,0 1,0-1,1 0,0 0,0-1,1 0,0 0,0 0,0 0,0-1,2 1,8 3,0-1,1-1,0 0,0-1,1-1,-1 0,1-2,8 1,31 0,0-2,1-3,-27 1,0-1,0-2,0-1,-1-1,0-2,29-11,-49 15,1-1,-1 1,0-2,0 0,-1 0,0 0,0-1,0-1,-1 0,0 0,0 0,-1-1,0 0,-1 0,0-1,0 0,-1 0,0 0,-1-1,2-6,-2-4,0 1,-1 0,-1-1,-1 0,-1 1,0-1,-3-11,2 28,1-1,-1 1,0 0,0 0,0 0,0 0,-1 0,0 0,1 0,-2 0,1 1,0-1,-1 1,1-1,-1 1,-1 0,1 0,0 1,0 0,0 0,-1 1,1-1,-1 1,0-1,1 1,-1 0,0 1,0-1,0 1,1-1,-1 1,0 0,0 0,0 1,-1 0,-9 1,0 1,1 0,-1 2,0-1,1 2,0 0,0 0,1 1,0 1,-3 2,-19 15,2 2,-27 28,31-26,0 2,2 1,1 1,2 1,1 1,2 1,2 1,1 0,1 1,3 1,1 1,1 0,3 0,1 2,4-23,1 0,1 1,1-1,0 1,3 17,-2-31,0 0,0-1,1 1,0-1,0 1,0-1,0 0,1 0,0 0,0 0,0 0,1-1,0 1,0-1,0 0,0 0,0-1,1 1,0-1,0 0,3 2,9 2,0-1,0 0,1-1,-1-1,1 0,13 0,29 0,22-2,-43-2,61 1,42-7,-104 2,-1-1,0-2,-1-1,1-2,10-6,-33 11,0-1,-1-1,0 0,-1 0,1-2,-1 1,-1-2,0 1,2-3,-9 7,0 1,0-1,0 0,-1 0,0 0,0 0,0 0,0-1,-1 1,0-1,0 0,-1 0,0 1,0-1,0 0,0 0,-1 0,0 0,0 0,-1-1,0 2,0-1,-1-3,0 3,-1 1,1-1,-1 1,0-1,-1 1,1 0,-1 1,0-1,0 1,-1-1,1 1,-1 1,0-1,0 1,0-1,-1 1,1 1,-1-1,1 1,-4-1,-15-5,0 1,0 2,-1 0,-8 0,-31-3,-25 2,63 5,0 1,-1 2,1 1,-20 4,42-6,-1 0,1 1,0-1,-1 1,1 0,0 0,0 0,0 0,0 1,1 0,-1 0,0 0,1 0,0 0,0 1,0 0,0-1,1 1,0 0,-1 0,1 1,1-1,0-1,0 0,0 1,1-1,-1 1,1 0,0-1,0 1,0-1,1 1,-1-1,1 1,0-1,0 1,0-1,0 0,0 1,1-1,0 0,0 0,0 0,0 0,0 0,0-1,1 1,-1-1,2 2,7 5,0-1,1-1,0 1,0-2,1 0,-1 0,1-1,0-1,1 0,-1-1,3 1,37 5,1-3,10-1,-62-5,31 3,104 4,-115-7,0 0,1-2,-1-1,17-4,-38 7,-1 0,1 0,0 0,0 0,0-1,-1 1,1 0,0 0,0 0,-1-1,1 1,0-1,0 1,-1 0,1-1,0 1,-1-1,1 1,-1-1,1 0,-1 1,1-1,-1 0,1 1,-1-1,-1 0,1 0,-1 1,0-1,0 1,0-1,0 1,0-1,0 1,0-1,0 1,0 0,0 0,0-1,0 1,0 0,0 0,0 0,0 0,0 0,0 0,-14 0,1 1,0 0,-1 0,1 2,0 0,-8 3,-85 31,78-25,-52 19,-149 53,184-71,0-1,-1-3,0-2,-9 0,-88-2,-25-7,135 1,-6-1,0-2,0-2,1-2,0-1,0-2,1-1,0-3,-23-12,8 0,2-2,0-3,2-1,1-3,-17-20,47 41,1-2,1 0,0-1,1 0,-7-15,14 20,0-1,1-1,1 1,1-1,0 0,1 0,0 0,-1-12,1-27,2 0,2 0,3 0,2 0,3-56,-8 57,0 25,1 1,4-18,-5 43,0 0,0 0,0 1,0-1,1 0,-1 0,1 1,0-1,-1 0,1 1,0-1,0 0,0 1,0-1,0 1,0-1,1 1,-1 0,1-1,-1 2,0 0,0 0,0-1,0 1,0 0,0 0,0 1,0-1,-1 0,1 0,0 0,0 1,0-1,0 0,0 1,0-1,-1 1,1-1,0 1,0-1,0 1,-1-1,1 1,0 0,0 0,6 7,-1 0,1 1,-2 0,1 0,-1 0,0 2,87 183,86 169,-139-295,2-2,3-2,3-1,11 6,-41-49,1-1,1-1,1-1,0-1,1 0,1-2,0 0,1-1,0-2,1 0,1-2,-1 0,1-2,1-1,17 2,23-1,1-3,0-3,-1-2,1-4,20-5,-42 3,-1-1,0-2,-1-2,0-2,-1-2,-1-1,0-3,-1-1,-2-2,0-1,19-17,-28 16,0-1,3-6,-22 21,-1 0,0 0,-1-1,-1 0,0 0,0-1,3-9,17-57,-3 0,-3-2,-4-1,-4 0,-3-1,-4 0,-4-17,-4-438,0 139,6 314,4 0,14-59,6-53,-28 189,6-38,-3 0,-1 0,-3 0,-3-20,3 61,0 0,-1 0,0 1,1-1,-1 0,-1 1,1-1,-1 1,0 0,0 0,0 0,0 0,-1 0,1 1,-1-1,0 1,0 0,0 0,-1 1,1-1,-1 1,1 0,-3 0,-15-6,1 2,-1 0,-1 1,-16 0,11 0,-129-19,0 6,-2 7,-94 8,229 4,0 1,-1 1,1 1,0 0,1 2,-1 1,1 1,1 1,0 1,0 1,0 1,2 1,0 1,0 0,1 2,1 0,0 1,2 1,0 0,1 1,-11 18,-2 13,2 3,2 0,2 1,3 1,2 1,-2 25,-7 49,7 2,2 36,6 75,13 76,1-77,-3-212,1-1,2 0,1 0,1 3,-1-15,1-1,0 0,2-1,-1 1,2-1,0 0,10 12,-7-11,1 0,1-1,1 0,0-1,1-1,1 0,0-1,0-1,12 6,-2-4,0-1,1-1,0-1,1-2,0 0,8-1,50 5,0-5,1-3,83-7,-119 2,-19 0,21 0,20-4,-56 3,1-1,-1-1,0-1,0 0,0-1,0-1,4-3,0-2,-1 0,-1 0,0-2,-1-1,0 0,-2-1,1-1,-2 0,0-1,7-13,24-39,-3-3,28-65,57-158,-86 183,-5-2,22-116,-6-49,-38 202,-4-1,1-79,-10-160,-3 192,4 48,5 0,2 0,12-38,-12 63,-8 47,-1 1,0-1,-1 0,1 0,-1 0,0 0,-1 0,0 0,0 0,1 3,-1 1,0-1,-1 1,1 0,0-1,-1 1,1 0,-1 0,0 0,1 0,-1 0,0 0,0 0,0 1,-1-1,1 1,0 0,-1-1,1 1,-1 0,1 0,-17-5,0 1,-1 1,1 0,-1 1,0 2,0 0,0 0,-6 3,-7-2,-555 9,558-7,0 2,0 0,1 2,0 1,0 2,1 1,0 1,-17 10,8-1,1 1,1 2,1 2,1 1,-27 28,7-2,2 3,2 1,3 3,3 2,2 2,-11 28,36-59,2 1,1 0,2 1,-4 25,-23 144,13-56,-83 313,94-415,3 0,2 1,1 0,3 1,1-1,3 13,1 10,-2-42,2-1,1 1,1-1,1 0,5 19,-6-40,0 1,1 0,-1-1,1 1,0-1,0 0,1 0,-1 0,1 0,0-1,1 1,-1-1,1 0,2 1,3 2,1 0,1-1,-1-1,1 0,0 0,4 0,32 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5T15:49:09.475"/>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2930 5570,'5'0,"1"-1,-1 0,1 0,-1-1,1 1,-1-1,0 0,0-1,1 1,-2-1,1 0,0 0,-1-1,1 1,-1-1,0 0,1-2,12-13,-1-1,-1 0,4-10,3-2,7-8,62-90,-76 104,-1 0,0 0,-2-1,2-10,36-100,-16 49,-2-8,-23 64,-1-1,-2 1,-2-1,1-33,-5-320,-2 154,2 207,-1 1,-1-1,-2 1,0-1,-1 1,-1 0,-2 1,-3-7,-141-306,147 325,-26-58,18 38,-1 1,-1 0,-17-24,14 31,0 1,-2 0,0 1,-2 2,0 0,-1 1,-1 1,0 2,-18-9,-40-16,-1 4,-39-10,23 10,-41-25,105 45,-2 1,0 2,-1 2,-35-6,-156-17,144 24,2-3,-67-20,59 6,-191-50,214 60,1-3,1-2,1-4,-28-17,42 15,2-3,1-1,-6-9,-19-13,60 44,0-1,1 0,1-1,0-1,0 1,1-2,1 0,0 0,-1-5,-15-32,1-1,3-2,18 45,-6-17,1-1,1 0,1 0,2 0,-2-28,4-31,4-23,0 29,0-783,-2 850,0 1,-1 0,0 0,-1-1,0 1,-1 0,-2-4,5 15,0 1,0-1,0 1,0 0,0-1,0 1,0 0,0-1,0 1,-1 0,1-1,0 1,0 0,0 0,0-1,-1 1,1 0,0-1,0 1,-1 0,1 0,0-1,0 1,-1 0,1 0,0 0,-1 0,1-1,0 1,-1 0,1 0,0 0,-1 0,1 0,0 0,-1 0,-4 12,0 25,-2 82,5 0,9 60,-1-131,2-1,3 0,1-1,2 0,3-1,8 14,29 55,55 84,-29-67,7-3,61 68,-69-104,4-2,4-5,54 39,-83-79,2-3,2-3,63 29,205 81,-247-115,34 15,1-5,3-5,1-6,2-5,5-4,-89-19,-1 2,0 2,-1 2,0 1,-1 2,0 2,19 12,-48-23,1 1,-1 0,0 1,0 0,-1 0,0 1,0 0,-1 0,0 0,0 1,-1 0,0 0,0 1,-1 0,8 23,-1 1,-1 1,1 16,4 14,6 30,-4 0,-4 1,-1 74,-12 294,-3-226,2-199,-1-1,-2 1,-3 13,2-32,0 1,-1-1,-1 0,-1 0,-1-1,-9 16,-8 6,-2-1,-23 25,41-48,22-32,161-272,-146 240,-2-1,-3-2,-1 0,-3-1,-2 0,-2-2,-3 0,-1 0,-4-1,-1 0,-3-20,-2-388,-3 283,2 149,-2 0,0 1,-3 0,0 0,-2 0,-1 1,-1 0,-1 1,-2 0,0 0,-2 2,-1 0,-18-21,17 27,0 1,-1 1,-2 0,1 1,-2 2,0 0,0 1,-2 1,1 1,-18-6,-34-9,0 4,-64-11,-213-24,40 8,255 36,1-3,1-2,-8-5,-155-74,88 37,-51-18,-52-23,-4-14,165 76,2-3,1-2,3-4,2-2,-17-21,23 10,3-2,2-3,-9-20,-8-10,31 45,3-1,3-1,-1-7,20 34,1-1,2-1,1 0,1 0,1 0,1-1,0-22,0-82,12-128,0 63,-6 147,2 0,2 1,10-43,9 9,22-50,-44 131,7-22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05T15:49:32.71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2002 1703,'-12'83,"2"1,5 1,3-1,5 18,-2-83,0 1,2-1,0 0,1 0,1 0,1 0,1-1,0 0,1 0,1-1,1 0,1 0,0-1,1-1,0 0,1-1,1 0,0-1,11 8,0-4,1-2,1 0,0-2,1 0,0-2,0-1,1-2,3 0,48 8,0-3,32-2,-29-4,-1-5,1-2,0-5,-1-3,0-3,52-16,-74 11,-2-2,0-3,-2-2,0-2,-2-3,-1-3,-1-1,-2-3,14-14,-29 19,-1-1,-2-1,-1-2,-2-1,-2-1,20-35,-32 47,-2-1,-1 0,-2-1,0 0,-1 0,-2-1,-1 0,-1-1,-1 1,-1-1,-2-24,-2 35,0 0,-2 0,0 1,-1 0,-1-1,0 1,-1 1,-1-1,0 1,-1 0,-1 1,0 0,-1 0,0 1,-10-9,-8-5,-1 1,-1 1,-1 1,-1 2,-1 1,-12-5,-34-14,-1 3,-2 4,-1 3,-2 4,-36-4,-29 0,-2 6,-109 0,194 19,-1 3,1 3,0 3,-53 10,97-10,0 1,1 1,0 1,0 1,1 1,0 0,0 2,1 1,0 0,1 1,1 2,0-1,1 2,1 0,-11 14,9-5,1 1,1 1,2 0,0 1,2 1,1 0,2 0,-6 26,3 4,3 1,2 0,2 1,3 2,2-23,2-1,1 0,1 0,3 0,1-1,2 0,10 25,-10-38,2 1,0-2,1 0,2 0,0-1,2-1,0-1,2 0,0-2,1 0,8 5,7 3,0-3,2-1,1-1,0-2,1-2,1-2,11 2,2-2,0-3,1-2,0-2,0-3,28-1,-1-5,-1-4,1-3,-1-4,0-3,-1-4,-1-3,63-27,-46 11,-3-5,-1-3,-2-4,-3-4,-2-4,-31 19,-2-3,-2-1,-2-3,-2-2,-2-2,-2-1,-2-2,7-17,-28 39,-2-1,0 0,-3-1,0 0,-2-1,-2-1,-1 0,2-22,-7 40,-2 0,-1 0,0-1,0 1,-2 0,0 0,-1 0,-1 0,0 1,-1-1,0 1,-2 0,0 1,0-1,-1 1,-1 1,0-1,-1 2,-4-5,-6-2,-1 1,0 1,-2 0,1 2,-2 0,0 2,-1 1,0 1,-1 1,0 1,-14-3,-36-6,-1 3,0 4,-39 0,9 5,-1 4,0 4,-40 10,64-1,1 3,0 4,2 4,-46 19,78-22,2 2,0 2,2 2,1 2,1 1,1 3,-26 25,35-25,1 2,2 0,1 2,2 2,2 0,1 1,2 2,-16 39,15-22,2 1,3 1,3 1,2 0,2 10,6-34,2 1,1-1,2 0,2 1,1-1,1 0,3 0,0 0,6 10,-6-28,0 1,1-1,1 0,1-1,1 0,0-1,1 0,1 0,0-2,1 1,1-2,0 0,1-1,0 0,1-1,9 3,2 0,1-1,0-2,1-1,0-2,0 0,1-2,0-2,0-1,0-1,8-1,3-2,1-2,-1-1,-1-3,1-1,-1-2,0-2,-1-1,-1-3,0-1,-1-1,-1-3,26-18,-32 17,-1-1,-1-1,-1-2,-1-1,-1-1,-2-1,0-2,-3 0,0-1,-2-1,-2-1,-1 0,-1-1,2-13,-7 15,-1 0,-2-1,-1 0,-2 0,-1 0,-2-25,-2 39,0 1,-2-1,0 1,-1 0,-1 1,0-1,-2 1,0 0,-1 0,-1 1,-1 0,-6-9,-2 3,0 1,-1 1,-1 1,-1 1,-1 0,0 2,-13-7,-1 1,-1 3,-2 1,1 1,-33-8,-17 0,-1 4,-1 4,-1 4,-38 1,-54 0,-51 8,125 7,0 6,-97 19,138-13,1 2,0 3,1 4,2 2,-3 4,21-6,1 2,1 1,1 3,2 2,1 1,1 2,-6 10,15-11,2 1,1 2,2 0,1 2,2 0,2 2,1 0,2 1,-2 15,-3 17,4 0,3 1,4 0,2 1,4 6,2-20,3 0,2-1,3 1,3-1,2 0,3 0,20 56,-21-84,0 0,2-1,2-1,1 0,1-1,1-1,1-1,2 0,1-2,1 0,0-2,2-1,1-1,29 17,-16-16,0-2,1-2,2-2,-1-1,2-3,0-1,0-2,29 1,5-3,1-4,0-2,0-5,43-8,-39 0,0-3,-1-4,-1-4,-1-3,5-6,-20 4,-2-3,0-3,-3-2,-1-2,-2-4,15-15,-20 11,-2-2,-2-2,-2-3,-3-1,-2-2,-3-2,30-59,-48 74,-1 0,-2-2,-2 0,-2 0,3-26,-10 34,-2 1,-1-1,-2 0,-1 0,-2 0,-2 1,-4-16,3 27,-1 0,-1 0,-1 1,-1 0,-1 0,-2 1,0 0,-1 1,-1 1,-1 0,-1 1,-1 1,-1 0,-1 1,0 1,-1 1,-1 1,0 0,-1 2,0 0,-1 2,-1 0,0 2,0 1,-6-1,-26-5,-1 2,0 3,0 2,0 3,-1 2,0 2,1 4,-1 1,1 4,-7 3,31-3,-1 1,1 2,1 1,0 1,1 2,1 1,1 2,0 1,1 1,1 1,1 1,2 2,0 0,1 2,2 0,1 2,1 0,1 1,2 1,1 0,0 5,-6 17,2 1,3 1,2 0,3 1,2 0,3 1,2-1,2 1,4 24,1-47,2 0,1 0,1-1,2 0,1 0,2-1,9 17,-9-26,1 0,0-1,2 0,1-1,0-1,2-1,0 0,1-1,1-2,9 7,2-3,2-1,0-1,1-2,0-1,2-2,-1-2,1-1,1-1,18 0,39 3,0-4,1-4,17-4,-31-3,0-3,0-4,0-3,-1-4,-1-3,33-15,-50 12,0-4,-2-1,-1-4,-1-2,-2-2,-2-3,-1-2,0-4,-17 11,-1-2,-2-1,-2-2,-1-1,-2-1,-2-2,-2 0,-2-2,-1 0,-3-2,-2 0,-1-1,-3 0,-2-1,2-37,-8 57,-2 0,-1-1,-1 1,-1 0,-2 0,-1 0,-2 0,0 0,-2 1,-1 0,-1 0,-2 1,0 1,-2 0,-1 1,-12-16,2 9,-1 2,-2 0,0 2,-2 1,-2 2,0 1,-1 1,-1 1,-1 3,-20-8,3 4,-1 3,-1 2,0 2,-1 3,-1 2,0 3,-13 1,31 5,1 1,-1 2,0 1,1 2,0 2,0 1,1 2,-1 2,-11 6,16-4,1 2,1 1,0 1,1 1,1 2,1 1,1 1,1 2,1 0,-9 13,-1 6,2 2,2 1,2 2,3 1,1 0,2 2,3 1,-7 32,6-8,4 1,3 1,3 1,4-1,3 57,5-69,2-1,4 1,2-1,3-1,3 0,2-1,12 21,-15-47,1-2,2 0,1-1,2-1,1 0,2-2,1-1,1-1,1-1,2-1,1-2,0-1,4 0,9 2,2-2,0-2,2-2,0-2,1-2,1-2,0-3,1-1,0-3,0-2,1-2,1-2,18-2,0-4,0-2,-1-3,0-4,-1-2,0-3,-2-3,27-15,-30 8,-1-3,-2-3,-2-2,-1-3,-2-2,-2-3,-2-2,-2-2,-2-2,-2-2,28-46,-23 22,-3-1,-4-3,-4-1,-3-2,-3-2,-5 0,-3-2,8-64,-13 30,-5-2,-3-39,-10 73,-4 0,-4 0,-12-55,7 84,-3 0,-2 1,-3 1,-2 1,-19-33,18 48,-1 1,-3 1,-1 2,-2 0,-1 2,-3 1,-20-17,11 17,-2 2,-1 2,-2 2,0 2,-2 2,-1 3,-1 1,-1 3,-1 2,-38-7,-18 2,0 5,-1 5,0 4,-96 7,123 3,0 4,1 3,0 4,1 3,-18 9,56-12,1 2,1 2,0 1,2 2,0 2,1 2,2 1,0 2,2 1,-18 20,15-6,1 1,2 3,2 0,2 2,2 2,3 0,1 1,3 2,-12 49,4 4,4 1,6 1,4 1,1 71,10-93,4-1,4 1,4-1,3 0,4-1,4-1,29 80,-29-112,3-1,3 0,1-2,2-1,31 38,-31-50,1-1,2-2,2-1,0-2,2-1,2-1,23 12,-9-11,1-3,1-1,2-3,0-3,1-2,1-2,0-3,1-2,1-3,-1-2,11-3,13-2,0-5,0-2,0-4,-1-4,-1-3,-1-4,53-23,-39 8,-2-4,-2-4,-2-4,-2-4,-2-4,-3-2,-3-5,15-19,-53 44,-1-2,-3-2,-1-1,-2-2,-2-1,-2-2,-3 0,-1-2,-3 0,-2-2,2-16,-12 33,-1-1,-1 0,-3 0,-1-1,-1 1,-2-1,-2 0,-2 1,-1 0,-1 0,-3 0,-1 1,-1 0,-2 1,-2 0,-1 1,-3-2,-8-6,-1 2,-3 1,0 1,-3 2,-1 1,-1 2,-2 2,-1 1,-44-25,1 7,-3 3,-2 3,-2 5,-59-16,23 16,-2 5,0 6,-2 5,0 6,-1 6,0 5,-19 7,83 0,0 3,1 3,0 3,-5 5,36-8,0 2,1 2,0 1,1 1,1 2,0 1,2 2,-11 9,13-6,1 0,1 3,1 0,1 1,1 1,-9 18,6-3,1 1,2 1,2 1,-4 19,-6 35,4 2,5 1,5 0,2 20,4-16,4 0,4 1,6-1,4 0,5 0,13 44,-10-87,2-1,3-1,3-1,2-1,4 2,-5-17,3 0,1-2,2-1,1-2,3-1,27 24,-22-28,1-2,1-1,2-3,1-1,1-2,2-3,0-1,1-3,47 12,-34-15,0-3,1-3,0-3,0-2,0-3,1-3,-1-3,1-2,7-4,-1-3,-1-4,-1-2,0-3,-2-3,0-2,6-8,-16 5,-1-3,-2-2,-1-2,-2-2,-1-2,-3-3,39-46,-53 51,-2-2,-2-1,-1-1,-3-1,-1-1,-2-1,-3-1,-1 0,-3-2,2-16,-8 26,-2-1,-1 1,-3-1,-1 0,-2-1,-1 1,-3 1,-1-1,-1 1,-3 0,-1 0,-2 1,-5-7,-5-4,-3 1,-2 1,-2 1,-1 2,-3 2,-1 0,-4 2,-29-27,-3 3,-3 3,-52-31,13 19,-3 5,-4 4,-1 6,-4 6,-1 5,-75-16,21 18,-1 8,-2 8,-1 7,-95 5,176 14,0 4,0 5,1 4,-32 10,86-10,2 3,-1 1,2 3,-28 13,43-14,0 0,1 2,0 2,1 0,2 2,-23 22,23-15,1 2,1 0,2 1,1 1,1 2,2 0,2 0,1 2,0 6,-7 28,3 1,3 1,4 0,-1 33,6-15,4 1,3-1,8 34,-3-72,3 0,2-1,3 0,1 0,3-2,11 21,-17-47,1 0,2-1,0-1,1-1,1 0,1-1,1 0,0-2,2 0,9 6,-3-5,1-1,1-2,1-1,0-1,1-1,0-2,1-1,9 1,25 4,0-3,1-3,0-3,1-3,-1-3,1-2,-1-4,0-2,0-3,-1-4,-1-1,0-4,-2-3,0-2,0-3,-10 2,0-3,-2-1,-2-3,0-2,-3-1,-1-3,-2-2,-1-1,-3-2,-1-2,-3-2,-1 0,-3-3,-2 0,-2-2,-3 0,3-13,-3-7,-4 0,-2-1,-4-1,-2 0,-5-1,-2 0,-4 0,-3 0,-4 0,-2 1,-8-20,2 31,-3 0,-2 2,-3 0,-2 1,-4 1,-2 2,-2 1,-3 1,-2 2,-2 2,-3 2,-2 2,-10-7,-4 4,-2 2,-2 2,-2 4,-2 2,-1 3,-15-2,29 16,-1 2,-2 2,0 3,-1 3,0 2,-1 2,0 3,-27 2,59 5,1 1,0 0,0 3,1 0,-1 1,1 2,0 0,-8 5,14-4,0 2,0 0,1 1,1 1,0 1,0 0,2 1,0 1,0 0,-8 13,-5 8,3 2,1 0,1 2,-5 17,-6 21,4 1,3 3,-14 58,7 2,-12 113,22-51,4 147,18-212,7 1,6 0,6-2,17 54,-14-105,3 0,5-1,3-2,3-1,4-2,4-1,20 25,-34-64,1-1,2-2,1-1,3-1,0-2,2-2,2-1,0-2,2-2,2-1,0-2,1-3,1-1,1-2,1-2,10 0,4-1,1-2,0-4,1-2,0-2,0-4,0-2,0-3,5-4,2-3,0-3,-1-3,-1-3,-1-3,-1-3,60-33,-60 23,-1-3,-3-2,-1-3,-2-3,-2-2,-3-3,-2-2,-2-3,-2-1,-4-2,-2-3,-2-1,-4-2,0-6,-2-6,-4 0,-3-2,-3-2,-4 0,-4 0,-4-2,-3 0,-2-31,-7 57,-3-1,-2 1,-3-1,-3 2,-12-39,10 52,-3 0,-1 1,-2 1,-2 1,-2 1,-1 1,-16-18,10 20,0 2,-3 1,-1 1,-1 2,-1 1,-2 3,-23-13,7 9,-2 2,-1 3,0 2,-2 3,-21-3,-20-1,-1 4,-95-6,1 12,-10 9,98 6,1 4,-91 17,135-11,1 3,0 3,1 3,1 2,-31 16,41-12,1 1,2 2,0 2,3 3,0 1,2 2,2 2,1 1,2 2,2 1,2 2,2 2,1 0,-20 49,18-26,3 2,3 1,3 1,3 1,4 0,-5 61,15-76,3 0,2 0,2 0,3 0,3 0,2-1,3 0,2-1,4 1,-6-22,2-1,1 0,2-2,1 0,2-1,1-1,2-1,0-1,9 6,1-3,1-2,2-1,1-1,1-2,1-2,1-2,13 4,15 3,0-2,2-3,1-4,1-3,0-2,1-4,1-4,-1-2,1-4,27-5,-43-1,0-2,0-3,-1-2,-1-3,0-2,-1-3,-1-2,-1-3,-1-2,-2-2,0-3,-3-1,14-15,-23 15,-3-3,0-1,-3-1,-1-2,-2-1,-2-2,-2 0,-1-2,10-30,-10 15,-4 0,-2-1,-3-1,-2-1,-4 0,-2-1,-1-29,-6 48,-2 1,-1 0,-3 0,-1 0,-3 1,-1 0,-2 0,-2 1,-15-29,13 37,-2 1,-1 1,-1 0,-2 1,-1 1,-1 2,-2 0,0 2,-2 0,-1 2,-16-9,8 9,-2 2,-1 1,0 2,-2 2,0 2,-1 1,-26-3,-19 0,0 3,-1 5,-29 2,46 6,1 2,0 3,-68 14,85-7,0 2,1 3,1 1,1 3,-22 13,17-4,2 3,1 2,1 3,2 1,2 3,1 2,3 2,1 2,3 2,-18 29,11-6,3 1,3 3,4 1,3 1,3 2,4 2,-8 46,15-39,3 0,4 1,4 0,4 1,4-1,8 62,-2-101,2-1,2-1,2 1,3-2,2 0,2-1,1 0,3-2,2 0,2-1,1-2,25 27,-20-33,2-1,1-2,2-2,1-1,2-1,0-3,2-1,1-2,1-2,12 2,46 15,2-5,1-5,2-4,3-5,71 10,1-9,0-7,1-9,0-7,90-17,-146 4,-1-5,0-5,-2-6,-2-6,-1-5,-3-4,-1-7,24-19,-66 30,-3-4,-1-3,-3-3,-2-2,-3-4,-2-2,36-50,-65 69,-2-2,-1 0,-3-2,-1-1,-3-2,-1-1,-8 13,-1-1,-2 0,-2-1,-1 1,-2-2,-2 1,-2-1,-2-15,-1 18,-2 1,-2 0,-2 1,-1-1,-1 1,-2 1,-2 0,-6-10,-2 1,-3 2,-1 1,-1 0,-3 3,-1 0,-3 0,-24-18,-1 2,-3 3,-2 3,-2 3,-2 2,-1 4,-47-18,4 11,-1 4,-3 6,-1 4,-1 6,-1 4,-53 1,77 13,0 3,0 5,0 3,0 5,-70 17,90-10,1 4,1 3,1 3,1 3,1 3,2 3,-21 17,22-7,2 2,2 3,2 3,3 3,2 2,3 2,2 3,4 1,-5 13,6 1,2 1,5 2,3 2,3 2,4 1,4 1,-13 89,27-116,3 0,3 1,3 0,3 30,1-65,0 0,2 0,1 0,2 0,0-1,1 0,2 0,0-1,2 0,1-1,6 9,-5-13,2 0,0-1,0 0,2-1,0-1,1-1,1-1,7 4,6 2,1-3,0 0,1-3,1-1,4 0,50 10,2-4,1-5,86 4,-52-10,0-5,0-6,58-11,-109 4,0-3,-1-4,0-3,-2-3,0-3,19-13,-32 10,-2-3,-1-2,-1-2,-3-3,-1-2,-1-2,5-10,-16 11,-2-2,-3-1,-1-1,-2-2,-2-2,-2 0,-3-2,6-21,-7 8,-3-2,-2 0,-4-1,-3 0,-2-1,-4-1,-3 1,-3-13,-2 19,-4 0,-2 1,-4 0,-1 1,-4 0,-2 1,-2 1,-4 1,-8-11,-11-11,-4 2,-4 3,-3 1,-3 4,-2 1,-4 4,-22-15,-27-16,-4 5,-4 5,-4 5,-21-4,39 28,-3 5,-2 4,-2 5,-2 6,-1 4,-1 6,-2 4,-1 6,0 6,0 4,-15 6,63 4,0 4,0 2,1 4,0 3,1 3,1 3,-12 8,29-8,1 2,1 3,1 2,2 2,0 2,3 2,1 2,2 2,-17 21,14-6,2 2,3 1,3 2,2 2,3 1,-14 40,4 6,5 3,5 0,-10 72,20-69,6 2,4 0,5 0,6 1,4-1,11 49,-4-95,4-1,2-1,3 0,3-1,6 6,-7-25,2-2,3 0,1-1,2-2,1-1,3-1,9 6,-2-7,3-2,0-2,2-2,2-2,1-3,1-1,2-2,0-3,2-2,0-2,25 4,-16-7,2-3,0-2,0-4,1-2,0-3,0-2,0-4,-1-2,57-14,-39 0,0-4,-2-4,-1-3,36-21,-8-3,-2-6,83-63,-112 68,-3-3,-2-3,-3-4,-3-2,26-39,-45 46,-2-2,-4-2,-2-1,-3-2,-3-2,22-70,-27 56,-4-2,-3-1,-4-1,-4 0,-4-1,-4 0,-4 0,-7-47,0 76,-4 1,-1-1,-4 2,-1 0,-4 1,-2 1,-19-34,8 29,-2 1,-3 1,-2 3,-3 1,-2 3,-29-25,25 30,-2 2,-2 3,-1 2,-3 2,-1 4,-1 1,-2 3,-1 4,-1 1,-1 4,-1 2,-1 4,0 2,-29 0,42 10,0 2,0 2,0 3,0 2,1 2,0 3,0 1,2 4,0 1,0 3,2 2,-4 4,0 4,1 2,2 2,1 2,1 2,3 3,1 1,3 2,1 2,2 2,-21 36,11-6,4 3,3 1,4 2,4 2,-3 20,3 8,5 2,5 1,-5 97,21-136,4 0,3 0,4 0,3-1,4 1,2-2,15 40,-15-70,3 0,1-2,3 0,1-1,2-1,2-2,1 0,3-1,1-2,1-1,2-2,34 28,-22-28,2-2,1-3,1-1,1-2,2-3,0-2,1-2,1-3,17 2,20 1,1-4,0-4,1-4,1-4,27-6,-26-3,0-5,-1-4,0-4,-2-4,0-4,66-30,-61 16,-3-5,-1-3,-3-5,-3-3,-1-4,3-10,-28 19,-4-4,-1-1,-4-3,-2-2,-2-3,-4-1,-2-2,-4-2,-2-2,-4-1,-3-1,-3-2,-4-1,-3 0,-3-1,-4-1,2-78,-13 136,-1 0,0 0,-2 0,-1 0,0 0,-2 1,0-1,-2-1,2 10,0 0,-1 1,-1-1,0 1,0 0,-1 1,0-1,-1 2,0-1,0 1,-1 0,-1 1,-1-1,-8-3,-1 0,0 1,-1 1,0 1,-1 1,1 0,-2 2,-12-1,-23-2,-1 2,-54 1,62 7,1 2,0 2,0 2,0 3,1 1,0 3,1 2,1 2,1 3,0 1,2 2,0 2,2 3,1 1,2 1,1 3,-34 37,30-24,2 2,2 2,3 1,1 2,4 1,0 3,-3 16,3 2,3 0,4 2,-6 39,16-56,3 1,3 0,3 0,2 61,4-93,2-1,0 1,2-1,2 0,0 0,2-1,1 0,1 0,2-1,0-1,8 9,-4-11,1-1,1-1,1-1,1 0,0-2,2-1,0 0,1-2,1 0,0-2,1-1,1-1,0-1,1-2,0 0,28 6,1-2,0-3,1-2,0-3,0-3,0-2,7-3,17-4,0-4,0-4,-1-3,-2-3,0-4,-1-4,-1-3,-3-3,0-3,-3-4,-1-2,39-35,-49 31,-2-3,-2-3,-3-1,-2-3,-3-3,11-20,-24 26,-1-2,-3-1,-3-1,-2-2,-3 0,-3-2,6-36,-17 56,-2 0,-1-1,-3 0,-1 1,-4-26,0 37,-2 0,-2 0,-1 0,-1 1,-2 0,0 1,-13-22,7 20,-2 0,-1 2,-1 0,-1 1,-2 2,-1 0,-1 1,-8-4,-3-1,-3 2,0 2,-1 1,-2 3,-36-16,7 9,-1 3,-1 4,-28-4,-20 1,-81-5,139 24,1 2,-1 3,0 3,0 3,1 3,-42 10,66-9,1 2,0 2,0 2,1 1,1 1,1 2,0 2,2 1,0 1,1 2,-6 8,1 4,2 1,2 1,2 2,1 1,3 1,1 1,2 2,2 0,1 1,-4 26,3-3,3 0,3 2,3 0,4 0,2 1,4 71,6-81,2 0,2 0,4-1,2 0,2-1,4-1,1-1,4-1,16 27,-19-43,2-1,2-2,1 0,2-2,1-1,2-2,2-1,1-1,1-2,1-2,1-1,2-2,2 0,-1-5,1 0,1-3,0-2,1-1,0-2,1-3,17 1,-40-7,0-2,0 0,0-1,1-1,-1-1,-1-1,12-4,-19 3,0 0,0 0,-1-1,0-1,0 0,-1-1,0-1,0 0,-1 0,0-1,7-8,-2-2,-1 0,-1-1,0 0,-2-1,-1-1,0 0,-2 0,5-20,4-20,-4-2,5-52,-1-41,-7 0,-7-1,-6 0,-9-7,6 106,-3 0,-2 0,-4 1,-1 1,-4 0,-1 2,-4 0,-12-21,20 48,-1 1,-1 1,-1 0,-2 1,0 1,-2 1,-1 1,0 1,-2 2,0 0,-1 2,-1 0,-1 2,-1 2,0 0,-6 0,-22-3,-1 2,-1 3,0 2,-30 0,-73-1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2C5A4D1-2C7C-43FC-B2CA-B1C6686B0D49}" type="datetimeFigureOut">
              <a:rPr lang="en-US" smtClean="0"/>
              <a:t>11/6/2019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99D4A62-D0EA-4A55-8467-42386A938862}" type="slidenum">
              <a:rPr lang="en-US" smtClean="0"/>
              <a:t>‹#›</a:t>
            </a:fld>
            <a:endParaRPr lang="en-US"/>
          </a:p>
        </p:txBody>
      </p:sp>
    </p:spTree>
    <p:extLst>
      <p:ext uri="{BB962C8B-B14F-4D97-AF65-F5344CB8AC3E}">
        <p14:creationId xmlns:p14="http://schemas.microsoft.com/office/powerpoint/2010/main" val="214894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Mercedes-Benz#/media/File:MERCEDES-BENZ_Arocs_963-8-H,_Aasloop.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mons.wikimedia.org/wiki/Mercedes-Benz#/media/File:MERCEDES-BENZ_Arocs_963-8-H,_Aasloop.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Mercedes-Benz#/media/File:MERCEDES-BENZ_Arocs_963-8-H,_Aasloop.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476500" y="541338"/>
            <a:ext cx="4800600" cy="27003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975362" y="3420428"/>
            <a:ext cx="7802879" cy="3240405"/>
          </a:xfrm>
          <a:prstGeom prst="rect">
            <a:avLst/>
          </a:prstGeom>
        </p:spPr>
        <p:txBody>
          <a:bodyPr lIns="96645" tIns="96645" rIns="96645" bIns="96645" anchor="t" anchorCtr="0">
            <a:noAutofit/>
          </a:bodyPr>
          <a:lstStyle/>
          <a:p>
            <a:pPr marL="483306" marR="0" lvl="0" indent="-241653" algn="l" defTabSz="914400" rtl="0" eaLnBrk="1" fontAlgn="auto" latinLnBrk="0" hangingPunct="1">
              <a:lnSpc>
                <a:spcPct val="100000"/>
              </a:lnSpc>
              <a:spcBef>
                <a:spcPts val="0"/>
              </a:spcBef>
              <a:spcAft>
                <a:spcPts val="0"/>
              </a:spcAft>
              <a:buClr>
                <a:schemeClr val="dk1"/>
              </a:buClr>
              <a:buSzTx/>
              <a:buFontTx/>
              <a:buNone/>
              <a:tabLst/>
              <a:defRPr/>
            </a:pPr>
            <a:endParaRPr lang="en-US">
              <a:hlinkClick r:id="rId3"/>
            </a:endParaRPr>
          </a:p>
        </p:txBody>
      </p:sp>
    </p:spTree>
    <p:extLst>
      <p:ext uri="{BB962C8B-B14F-4D97-AF65-F5344CB8AC3E}">
        <p14:creationId xmlns:p14="http://schemas.microsoft.com/office/powerpoint/2010/main" val="280016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4958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9072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76933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5608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Child model: Block representing the child model</a:t>
            </a:r>
          </a:p>
          <a:p>
            <a:r>
              <a:rPr lang="en-US"/>
              <a:t>-- This figure shows both the parent model and three child models</a:t>
            </a:r>
          </a:p>
        </p:txBody>
      </p:sp>
      <p:sp>
        <p:nvSpPr>
          <p:cNvPr id="4" name="Slide Number Placeholder 3"/>
          <p:cNvSpPr>
            <a:spLocks noGrp="1"/>
          </p:cNvSpPr>
          <p:nvPr>
            <p:ph type="sldNum" sz="quarter" idx="5"/>
          </p:nvPr>
        </p:nvSpPr>
        <p:spPr/>
        <p:txBody>
          <a:bodyPr/>
          <a:lstStyle/>
          <a:p>
            <a:fld id="{C99D4A62-D0EA-4A55-8467-42386A938862}" type="slidenum">
              <a:rPr lang="en-US" smtClean="0"/>
              <a:t>32</a:t>
            </a:fld>
            <a:endParaRPr lang="en-US"/>
          </a:p>
        </p:txBody>
      </p:sp>
    </p:spTree>
    <p:extLst>
      <p:ext uri="{BB962C8B-B14F-4D97-AF65-F5344CB8AC3E}">
        <p14:creationId xmlns:p14="http://schemas.microsoft.com/office/powerpoint/2010/main" val="4182894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88219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59912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47489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80076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6476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476500" y="541338"/>
            <a:ext cx="4800600" cy="27003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975362" y="3420428"/>
            <a:ext cx="7802879" cy="3240405"/>
          </a:xfrm>
          <a:prstGeom prst="rect">
            <a:avLst/>
          </a:prstGeom>
        </p:spPr>
        <p:txBody>
          <a:bodyPr lIns="96645" tIns="96645" rIns="96645" bIns="96645" anchor="t" anchorCtr="0">
            <a:noAutofit/>
          </a:bodyPr>
          <a:lstStyle/>
          <a:p>
            <a:pPr marL="483306" marR="0" lvl="0" indent="-241653" algn="l" defTabSz="914400" rtl="0" eaLnBrk="1" fontAlgn="auto" latinLnBrk="0" hangingPunct="1">
              <a:lnSpc>
                <a:spcPct val="100000"/>
              </a:lnSpc>
              <a:spcBef>
                <a:spcPts val="0"/>
              </a:spcBef>
              <a:spcAft>
                <a:spcPts val="0"/>
              </a:spcAft>
              <a:buClr>
                <a:schemeClr val="dk1"/>
              </a:buClr>
              <a:buSzTx/>
              <a:buFontTx/>
              <a:buNone/>
              <a:tabLst/>
              <a:defRPr/>
            </a:pPr>
            <a:endParaRPr lang="en-US">
              <a:hlinkClick r:id="rId3"/>
            </a:endParaRPr>
          </a:p>
        </p:txBody>
      </p:sp>
    </p:spTree>
    <p:extLst>
      <p:ext uri="{BB962C8B-B14F-4D97-AF65-F5344CB8AC3E}">
        <p14:creationId xmlns:p14="http://schemas.microsoft.com/office/powerpoint/2010/main" val="3933089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41421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25455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2700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solidFill>
                <a:schemeClr val="dk1"/>
              </a:solidFill>
            </a:endParaRPr>
          </a:p>
          <a:p>
            <a:pPr lvl="0" rtl="0">
              <a:spcBef>
                <a:spcPts val="0"/>
              </a:spcBef>
              <a:buNone/>
            </a:pPr>
            <a:endParaRPr/>
          </a:p>
          <a:p>
            <a:pPr lvl="0" rtl="0">
              <a:spcBef>
                <a:spcPts val="0"/>
              </a:spcBef>
              <a:buNone/>
            </a:pPr>
            <a:endParaRPr/>
          </a:p>
        </p:txBody>
      </p:sp>
    </p:spTree>
    <p:extLst>
      <p:ext uri="{BB962C8B-B14F-4D97-AF65-F5344CB8AC3E}">
        <p14:creationId xmlns:p14="http://schemas.microsoft.com/office/powerpoint/2010/main" val="2674638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131053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40710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65880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50847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1087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solidFill>
                <a:schemeClr val="dk1"/>
              </a:solidFill>
            </a:endParaRPr>
          </a:p>
          <a:p>
            <a:pPr lvl="0" rtl="0">
              <a:spcBef>
                <a:spcPts val="0"/>
              </a:spcBef>
              <a:buNone/>
            </a:pPr>
            <a:endParaRPr/>
          </a:p>
          <a:p>
            <a:pPr lvl="0" rtl="0">
              <a:spcBef>
                <a:spcPts val="0"/>
              </a:spcBef>
              <a:buNone/>
            </a:pPr>
            <a:endParaRPr/>
          </a:p>
        </p:txBody>
      </p:sp>
    </p:spTree>
    <p:extLst>
      <p:ext uri="{BB962C8B-B14F-4D97-AF65-F5344CB8AC3E}">
        <p14:creationId xmlns:p14="http://schemas.microsoft.com/office/powerpoint/2010/main" val="360861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a:spcBef>
                <a:spcPts val="0"/>
              </a:spcBef>
              <a:buClr>
                <a:schemeClr val="dk1"/>
              </a:buClr>
            </a:pPr>
            <a:endParaRPr lang="en">
              <a:solidFill>
                <a:schemeClr val="dk1"/>
              </a:solidFill>
            </a:endParaRPr>
          </a:p>
        </p:txBody>
      </p:sp>
    </p:spTree>
    <p:extLst>
      <p:ext uri="{BB962C8B-B14F-4D97-AF65-F5344CB8AC3E}">
        <p14:creationId xmlns:p14="http://schemas.microsoft.com/office/powerpoint/2010/main" val="2810498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solidFill>
                <a:schemeClr val="dk1"/>
              </a:solidFill>
            </a:endParaRPr>
          </a:p>
          <a:p>
            <a:pPr lvl="0" rtl="0">
              <a:spcBef>
                <a:spcPts val="0"/>
              </a:spcBef>
              <a:buNone/>
            </a:pPr>
            <a:endParaRPr/>
          </a:p>
          <a:p>
            <a:pPr lvl="0" rtl="0">
              <a:spcBef>
                <a:spcPts val="0"/>
              </a:spcBef>
              <a:buNone/>
            </a:pPr>
            <a:endParaRPr/>
          </a:p>
        </p:txBody>
      </p:sp>
    </p:spTree>
    <p:extLst>
      <p:ext uri="{BB962C8B-B14F-4D97-AF65-F5344CB8AC3E}">
        <p14:creationId xmlns:p14="http://schemas.microsoft.com/office/powerpoint/2010/main" val="217338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63637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11297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57247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72648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29990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3253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5602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Anyone who has written 10 lines of code or more knows how hard bug-free code is :-)</a:t>
            </a:r>
            <a:endParaRPr lang="en"/>
          </a:p>
        </p:txBody>
      </p:sp>
    </p:spTree>
    <p:extLst>
      <p:ext uri="{BB962C8B-B14F-4D97-AF65-F5344CB8AC3E}">
        <p14:creationId xmlns:p14="http://schemas.microsoft.com/office/powerpoint/2010/main" val="296484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13957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57923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435245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60789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080446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55350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35777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82853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834449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5748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2476500" y="541338"/>
            <a:ext cx="4800600" cy="27003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975362" y="3420428"/>
            <a:ext cx="7802879" cy="3240405"/>
          </a:xfrm>
          <a:prstGeom prst="rect">
            <a:avLst/>
          </a:prstGeom>
        </p:spPr>
        <p:txBody>
          <a:bodyPr lIns="96645" tIns="96645" rIns="96645" bIns="96645" anchor="t" anchorCtr="0">
            <a:noAutofit/>
          </a:bodyPr>
          <a:lstStyle/>
          <a:p>
            <a:pPr marL="483306" marR="0" lvl="0" indent="-241653" algn="l" defTabSz="914400" rtl="0" eaLnBrk="1" fontAlgn="auto" latinLnBrk="0" hangingPunct="1">
              <a:lnSpc>
                <a:spcPct val="100000"/>
              </a:lnSpc>
              <a:spcBef>
                <a:spcPts val="0"/>
              </a:spcBef>
              <a:spcAft>
                <a:spcPts val="0"/>
              </a:spcAft>
              <a:buClr>
                <a:schemeClr val="dk1"/>
              </a:buClr>
              <a:buSzTx/>
              <a:buFontTx/>
              <a:buNone/>
              <a:tabLst/>
              <a:defRPr/>
            </a:pPr>
            <a:endParaRPr lang="en-US">
              <a:hlinkClick r:id="rId3"/>
            </a:endParaRPr>
          </a:p>
        </p:txBody>
      </p:sp>
    </p:spTree>
    <p:extLst>
      <p:ext uri="{BB962C8B-B14F-4D97-AF65-F5344CB8AC3E}">
        <p14:creationId xmlns:p14="http://schemas.microsoft.com/office/powerpoint/2010/main" val="9645735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772898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900087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314921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71035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24085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9D4A62-D0EA-4A55-8467-42386A938862}" type="slidenum">
              <a:rPr lang="en-US" smtClean="0"/>
              <a:t>97</a:t>
            </a:fld>
            <a:endParaRPr lang="en-US"/>
          </a:p>
        </p:txBody>
      </p:sp>
    </p:spTree>
    <p:extLst>
      <p:ext uri="{BB962C8B-B14F-4D97-AF65-F5344CB8AC3E}">
        <p14:creationId xmlns:p14="http://schemas.microsoft.com/office/powerpoint/2010/main" val="301488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IAV = A</a:t>
            </a:r>
            <a:r>
              <a:rPr lang="de-DE" err="1"/>
              <a:t>utomotive</a:t>
            </a:r>
            <a:r>
              <a:rPr lang="de-DE"/>
              <a:t> </a:t>
            </a:r>
            <a:r>
              <a:rPr lang="de-DE" err="1"/>
              <a:t>engineering</a:t>
            </a:r>
            <a:r>
              <a:rPr lang="de-DE"/>
              <a:t> firm Ingenieurgesellschaft Auto und Verkehr in Berlin, Germany</a:t>
            </a:r>
            <a:endParaRPr lang="en-US"/>
          </a:p>
          <a:p>
            <a:endParaRPr lang="en-US"/>
          </a:p>
        </p:txBody>
      </p:sp>
      <p:sp>
        <p:nvSpPr>
          <p:cNvPr id="4" name="Slide Number Placeholder 3"/>
          <p:cNvSpPr>
            <a:spLocks noGrp="1"/>
          </p:cNvSpPr>
          <p:nvPr>
            <p:ph type="sldNum" sz="quarter" idx="5"/>
          </p:nvPr>
        </p:nvSpPr>
        <p:spPr/>
        <p:txBody>
          <a:bodyPr/>
          <a:lstStyle/>
          <a:p>
            <a:fld id="{C99D4A62-D0EA-4A55-8467-42386A938862}" type="slidenum">
              <a:rPr lang="en-US" smtClean="0"/>
              <a:t>12</a:t>
            </a:fld>
            <a:endParaRPr lang="en-US"/>
          </a:p>
        </p:txBody>
      </p:sp>
    </p:spTree>
    <p:extLst>
      <p:ext uri="{BB962C8B-B14F-4D97-AF65-F5344CB8AC3E}">
        <p14:creationId xmlns:p14="http://schemas.microsoft.com/office/powerpoint/2010/main" val="3430300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38311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2286000" y="514350"/>
            <a:ext cx="4572000"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914400" y="3257550"/>
            <a:ext cx="7315200" cy="30861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268399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8378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B2E9-9904-407F-8139-1F696D046E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63753D-0579-46EB-89CF-A8C78B7B0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9F90FB-EC62-43B8-97C1-F25B9C40DA9D}"/>
              </a:ext>
            </a:extLst>
          </p:cNvPr>
          <p:cNvSpPr>
            <a:spLocks noGrp="1"/>
          </p:cNvSpPr>
          <p:nvPr>
            <p:ph type="dt" sz="half" idx="10"/>
          </p:nvPr>
        </p:nvSpPr>
        <p:spPr/>
        <p:txBody>
          <a:bodyPr/>
          <a:lstStyle/>
          <a:p>
            <a:fld id="{95214FCB-7377-4A59-9306-DC04E60A97A2}" type="datetime1">
              <a:rPr lang="en-US" smtClean="0"/>
              <a:t>11/6/2019</a:t>
            </a:fld>
            <a:endParaRPr lang="en-US"/>
          </a:p>
        </p:txBody>
      </p:sp>
      <p:sp>
        <p:nvSpPr>
          <p:cNvPr id="5" name="Footer Placeholder 4">
            <a:extLst>
              <a:ext uri="{FF2B5EF4-FFF2-40B4-BE49-F238E27FC236}">
                <a16:creationId xmlns:a16="http://schemas.microsoft.com/office/drawing/2014/main" id="{ACC97599-4371-46DF-A2CE-1CA88995C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8046D-CB06-46F9-9642-97F7B16C1D9C}"/>
              </a:ext>
            </a:extLst>
          </p:cNvPr>
          <p:cNvSpPr>
            <a:spLocks noGrp="1"/>
          </p:cNvSpPr>
          <p:nvPr>
            <p:ph type="sldNum" sz="quarter" idx="12"/>
          </p:nvPr>
        </p:nvSpPr>
        <p:spPr/>
        <p:txBody>
          <a:bodyPr/>
          <a:lstStyle/>
          <a:p>
            <a:fld id="{F5562901-C767-4705-A914-8EC0E8487B8E}" type="slidenum">
              <a:rPr lang="en-US" smtClean="0"/>
              <a:t>‹#›</a:t>
            </a:fld>
            <a:endParaRPr lang="en-US"/>
          </a:p>
        </p:txBody>
      </p:sp>
    </p:spTree>
    <p:extLst>
      <p:ext uri="{BB962C8B-B14F-4D97-AF65-F5344CB8AC3E}">
        <p14:creationId xmlns:p14="http://schemas.microsoft.com/office/powerpoint/2010/main" val="268483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C9FE9-D723-4DD1-BDC2-3BFDB12AFE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A0455D-ACB0-4718-A660-D94BC9308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1BCE9-BBF3-4A29-9B76-03C4F121DAF9}"/>
              </a:ext>
            </a:extLst>
          </p:cNvPr>
          <p:cNvSpPr>
            <a:spLocks noGrp="1"/>
          </p:cNvSpPr>
          <p:nvPr>
            <p:ph type="dt" sz="half" idx="10"/>
          </p:nvPr>
        </p:nvSpPr>
        <p:spPr/>
        <p:txBody>
          <a:bodyPr/>
          <a:lstStyle/>
          <a:p>
            <a:fld id="{4E16E3CA-7E30-4280-B618-80DB2D188A75}" type="datetime1">
              <a:rPr lang="en-US" smtClean="0"/>
              <a:t>11/6/2019</a:t>
            </a:fld>
            <a:endParaRPr lang="en-US"/>
          </a:p>
        </p:txBody>
      </p:sp>
      <p:sp>
        <p:nvSpPr>
          <p:cNvPr id="5" name="Footer Placeholder 4">
            <a:extLst>
              <a:ext uri="{FF2B5EF4-FFF2-40B4-BE49-F238E27FC236}">
                <a16:creationId xmlns:a16="http://schemas.microsoft.com/office/drawing/2014/main" id="{347A17D9-A724-4DBD-9423-FED0EB77B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30EDF-2EA8-4848-95F6-1436A95EA572}"/>
              </a:ext>
            </a:extLst>
          </p:cNvPr>
          <p:cNvSpPr>
            <a:spLocks noGrp="1"/>
          </p:cNvSpPr>
          <p:nvPr>
            <p:ph type="sldNum" sz="quarter" idx="12"/>
          </p:nvPr>
        </p:nvSpPr>
        <p:spPr/>
        <p:txBody>
          <a:bodyPr/>
          <a:lstStyle/>
          <a:p>
            <a:fld id="{F5562901-C767-4705-A914-8EC0E8487B8E}" type="slidenum">
              <a:rPr lang="en-US" smtClean="0"/>
              <a:t>‹#›</a:t>
            </a:fld>
            <a:endParaRPr lang="en-US"/>
          </a:p>
        </p:txBody>
      </p:sp>
    </p:spTree>
    <p:extLst>
      <p:ext uri="{BB962C8B-B14F-4D97-AF65-F5344CB8AC3E}">
        <p14:creationId xmlns:p14="http://schemas.microsoft.com/office/powerpoint/2010/main" val="381006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C276-22E3-4C2E-8F95-EA04EE830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DFE04-9D8D-4F69-9CC0-5CAD6714D5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E0ADB1-D5D4-4B03-B8C5-5325AA7A48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A5DB2F-4771-4125-BEA4-C56112214EF0}"/>
              </a:ext>
            </a:extLst>
          </p:cNvPr>
          <p:cNvSpPr>
            <a:spLocks noGrp="1"/>
          </p:cNvSpPr>
          <p:nvPr>
            <p:ph type="dt" sz="half" idx="10"/>
          </p:nvPr>
        </p:nvSpPr>
        <p:spPr/>
        <p:txBody>
          <a:bodyPr/>
          <a:lstStyle/>
          <a:p>
            <a:fld id="{9BBAE097-9394-4F14-A326-7AB940F3935C}" type="datetime1">
              <a:rPr lang="en-US" smtClean="0"/>
              <a:t>11/6/2019</a:t>
            </a:fld>
            <a:endParaRPr lang="en-US"/>
          </a:p>
        </p:txBody>
      </p:sp>
      <p:sp>
        <p:nvSpPr>
          <p:cNvPr id="6" name="Footer Placeholder 5">
            <a:extLst>
              <a:ext uri="{FF2B5EF4-FFF2-40B4-BE49-F238E27FC236}">
                <a16:creationId xmlns:a16="http://schemas.microsoft.com/office/drawing/2014/main" id="{8EA22839-BD59-4DE5-A219-262861B9EC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DA286-051A-4730-AF51-CD903062F2FC}"/>
              </a:ext>
            </a:extLst>
          </p:cNvPr>
          <p:cNvSpPr>
            <a:spLocks noGrp="1"/>
          </p:cNvSpPr>
          <p:nvPr>
            <p:ph type="sldNum" sz="quarter" idx="12"/>
          </p:nvPr>
        </p:nvSpPr>
        <p:spPr/>
        <p:txBody>
          <a:bodyPr/>
          <a:lstStyle/>
          <a:p>
            <a:fld id="{F5562901-C767-4705-A914-8EC0E8487B8E}" type="slidenum">
              <a:rPr lang="en-US" smtClean="0"/>
              <a:t>‹#›</a:t>
            </a:fld>
            <a:endParaRPr lang="en-US"/>
          </a:p>
        </p:txBody>
      </p:sp>
    </p:spTree>
    <p:extLst>
      <p:ext uri="{BB962C8B-B14F-4D97-AF65-F5344CB8AC3E}">
        <p14:creationId xmlns:p14="http://schemas.microsoft.com/office/powerpoint/2010/main" val="46545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4C89-B3C8-4AA1-B983-4207D6AED2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B38721-188E-4729-85A8-36E46E4FE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DE0BD3-2D5B-411B-953C-6B146557A5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94A1E-DFDF-4EA7-BFEC-1A86F4F870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1CEC74-5ABD-40AF-98FE-4187A9A4BD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591ADA-2836-45E5-BF03-AAD388CC213C}"/>
              </a:ext>
            </a:extLst>
          </p:cNvPr>
          <p:cNvSpPr>
            <a:spLocks noGrp="1"/>
          </p:cNvSpPr>
          <p:nvPr>
            <p:ph type="dt" sz="half" idx="10"/>
          </p:nvPr>
        </p:nvSpPr>
        <p:spPr/>
        <p:txBody>
          <a:bodyPr/>
          <a:lstStyle/>
          <a:p>
            <a:fld id="{FC8CA8E5-E768-4EDA-B98F-B8895C2FC725}" type="datetime1">
              <a:rPr lang="en-US" smtClean="0"/>
              <a:t>11/6/2019</a:t>
            </a:fld>
            <a:endParaRPr lang="en-US"/>
          </a:p>
        </p:txBody>
      </p:sp>
      <p:sp>
        <p:nvSpPr>
          <p:cNvPr id="8" name="Footer Placeholder 7">
            <a:extLst>
              <a:ext uri="{FF2B5EF4-FFF2-40B4-BE49-F238E27FC236}">
                <a16:creationId xmlns:a16="http://schemas.microsoft.com/office/drawing/2014/main" id="{A1F55C2A-731B-410C-8362-7D654ADBF1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CE85E6-92C7-43F0-85C7-47B113E5D64F}"/>
              </a:ext>
            </a:extLst>
          </p:cNvPr>
          <p:cNvSpPr>
            <a:spLocks noGrp="1"/>
          </p:cNvSpPr>
          <p:nvPr>
            <p:ph type="sldNum" sz="quarter" idx="12"/>
          </p:nvPr>
        </p:nvSpPr>
        <p:spPr/>
        <p:txBody>
          <a:bodyPr/>
          <a:lstStyle/>
          <a:p>
            <a:fld id="{F5562901-C767-4705-A914-8EC0E8487B8E}" type="slidenum">
              <a:rPr lang="en-US" smtClean="0"/>
              <a:t>‹#›</a:t>
            </a:fld>
            <a:endParaRPr lang="en-US"/>
          </a:p>
        </p:txBody>
      </p:sp>
    </p:spTree>
    <p:extLst>
      <p:ext uri="{BB962C8B-B14F-4D97-AF65-F5344CB8AC3E}">
        <p14:creationId xmlns:p14="http://schemas.microsoft.com/office/powerpoint/2010/main" val="198291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EA83-2AEE-40E3-A270-C4FDDADD72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6AD8A2-B950-4A56-959A-62CF4B732A49}"/>
              </a:ext>
            </a:extLst>
          </p:cNvPr>
          <p:cNvSpPr>
            <a:spLocks noGrp="1"/>
          </p:cNvSpPr>
          <p:nvPr>
            <p:ph type="dt" sz="half" idx="10"/>
          </p:nvPr>
        </p:nvSpPr>
        <p:spPr/>
        <p:txBody>
          <a:bodyPr/>
          <a:lstStyle/>
          <a:p>
            <a:fld id="{327BD44C-BBF2-4FEC-A00C-19B3942AB9C0}" type="datetime1">
              <a:rPr lang="en-US" smtClean="0"/>
              <a:t>11/6/2019</a:t>
            </a:fld>
            <a:endParaRPr lang="en-US"/>
          </a:p>
        </p:txBody>
      </p:sp>
      <p:sp>
        <p:nvSpPr>
          <p:cNvPr id="4" name="Footer Placeholder 3">
            <a:extLst>
              <a:ext uri="{FF2B5EF4-FFF2-40B4-BE49-F238E27FC236}">
                <a16:creationId xmlns:a16="http://schemas.microsoft.com/office/drawing/2014/main" id="{5E79D065-D9E4-4124-A642-81AABE3B7B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2AD05C-9859-4723-919E-0A8308E82076}"/>
              </a:ext>
            </a:extLst>
          </p:cNvPr>
          <p:cNvSpPr>
            <a:spLocks noGrp="1"/>
          </p:cNvSpPr>
          <p:nvPr>
            <p:ph type="sldNum" sz="quarter" idx="12"/>
          </p:nvPr>
        </p:nvSpPr>
        <p:spPr/>
        <p:txBody>
          <a:bodyPr/>
          <a:lstStyle/>
          <a:p>
            <a:fld id="{F5562901-C767-4705-A914-8EC0E8487B8E}" type="slidenum">
              <a:rPr lang="en-US" smtClean="0"/>
              <a:t>‹#›</a:t>
            </a:fld>
            <a:endParaRPr lang="en-US"/>
          </a:p>
        </p:txBody>
      </p:sp>
    </p:spTree>
    <p:extLst>
      <p:ext uri="{BB962C8B-B14F-4D97-AF65-F5344CB8AC3E}">
        <p14:creationId xmlns:p14="http://schemas.microsoft.com/office/powerpoint/2010/main" val="2428716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550CD9-B859-4125-A389-5AACED9BDCEE}"/>
              </a:ext>
            </a:extLst>
          </p:cNvPr>
          <p:cNvSpPr>
            <a:spLocks noGrp="1"/>
          </p:cNvSpPr>
          <p:nvPr>
            <p:ph type="dt" sz="half" idx="10"/>
          </p:nvPr>
        </p:nvSpPr>
        <p:spPr/>
        <p:txBody>
          <a:bodyPr/>
          <a:lstStyle/>
          <a:p>
            <a:fld id="{1B3F92F0-ED98-4AC8-8EA8-1BB469D6438F}" type="datetime1">
              <a:rPr lang="en-US" smtClean="0"/>
              <a:t>11/6/2019</a:t>
            </a:fld>
            <a:endParaRPr lang="en-US"/>
          </a:p>
        </p:txBody>
      </p:sp>
      <p:sp>
        <p:nvSpPr>
          <p:cNvPr id="3" name="Footer Placeholder 2">
            <a:extLst>
              <a:ext uri="{FF2B5EF4-FFF2-40B4-BE49-F238E27FC236}">
                <a16:creationId xmlns:a16="http://schemas.microsoft.com/office/drawing/2014/main" id="{EC04FF99-91E8-47B0-87B7-6FB4C9B06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FFB53A-2A5B-4899-B82F-E49F6D09C9BA}"/>
              </a:ext>
            </a:extLst>
          </p:cNvPr>
          <p:cNvSpPr>
            <a:spLocks noGrp="1"/>
          </p:cNvSpPr>
          <p:nvPr>
            <p:ph type="sldNum" sz="quarter" idx="12"/>
          </p:nvPr>
        </p:nvSpPr>
        <p:spPr/>
        <p:txBody>
          <a:bodyPr/>
          <a:lstStyle/>
          <a:p>
            <a:fld id="{F5562901-C767-4705-A914-8EC0E8487B8E}" type="slidenum">
              <a:rPr lang="en-US" smtClean="0"/>
              <a:t>‹#›</a:t>
            </a:fld>
            <a:endParaRPr lang="en-US"/>
          </a:p>
        </p:txBody>
      </p:sp>
    </p:spTree>
    <p:extLst>
      <p:ext uri="{BB962C8B-B14F-4D97-AF65-F5344CB8AC3E}">
        <p14:creationId xmlns:p14="http://schemas.microsoft.com/office/powerpoint/2010/main" val="307382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Title 1">
            <a:extLst>
              <a:ext uri="{FF2B5EF4-FFF2-40B4-BE49-F238E27FC236}">
                <a16:creationId xmlns:a16="http://schemas.microsoft.com/office/drawing/2014/main" id="{264884C1-7A39-4F5D-8F91-DE17293FDE3A}"/>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6" name="Content Placeholder 2">
            <a:extLst>
              <a:ext uri="{FF2B5EF4-FFF2-40B4-BE49-F238E27FC236}">
                <a16:creationId xmlns:a16="http://schemas.microsoft.com/office/drawing/2014/main" id="{8BB6F5D7-356F-48FE-8FE8-769A7226D1FA}"/>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8D5DCE1-27AF-47E8-BE61-D014F381EE56}"/>
              </a:ext>
            </a:extLst>
          </p:cNvPr>
          <p:cNvSpPr>
            <a:spLocks noGrp="1"/>
          </p:cNvSpPr>
          <p:nvPr>
            <p:ph type="dt" sz="half" idx="10"/>
          </p:nvPr>
        </p:nvSpPr>
        <p:spPr>
          <a:xfrm>
            <a:off x="838200" y="6356350"/>
            <a:ext cx="2743200" cy="365125"/>
          </a:xfrm>
        </p:spPr>
        <p:txBody>
          <a:bodyPr/>
          <a:lstStyle/>
          <a:p>
            <a:fld id="{6F729DD9-93DD-4643-B8F0-F6218A59DE27}" type="datetime1">
              <a:rPr lang="en-US" smtClean="0"/>
              <a:t>11/6/2019</a:t>
            </a:fld>
            <a:endParaRPr lang="en-US"/>
          </a:p>
        </p:txBody>
      </p:sp>
      <p:sp>
        <p:nvSpPr>
          <p:cNvPr id="8" name="Footer Placeholder 4">
            <a:extLst>
              <a:ext uri="{FF2B5EF4-FFF2-40B4-BE49-F238E27FC236}">
                <a16:creationId xmlns:a16="http://schemas.microsoft.com/office/drawing/2014/main" id="{EB08CFD4-0710-490A-8CF2-63FC51F3DB7A}"/>
              </a:ext>
            </a:extLst>
          </p:cNvPr>
          <p:cNvSpPr>
            <a:spLocks noGrp="1"/>
          </p:cNvSpPr>
          <p:nvPr>
            <p:ph type="ftr" sz="quarter" idx="11"/>
          </p:nvPr>
        </p:nvSpPr>
        <p:spPr>
          <a:xfrm>
            <a:off x="4038600" y="6356350"/>
            <a:ext cx="4114800" cy="365125"/>
          </a:xfrm>
        </p:spPr>
        <p:txBody>
          <a:bodyPr/>
          <a:lstStyle/>
          <a:p>
            <a:endParaRPr lang="en-US"/>
          </a:p>
        </p:txBody>
      </p:sp>
      <p:sp>
        <p:nvSpPr>
          <p:cNvPr id="9" name="Slide Number Placeholder 5">
            <a:extLst>
              <a:ext uri="{FF2B5EF4-FFF2-40B4-BE49-F238E27FC236}">
                <a16:creationId xmlns:a16="http://schemas.microsoft.com/office/drawing/2014/main" id="{3FD12945-8102-409F-AEA3-0341A4C57607}"/>
              </a:ext>
            </a:extLst>
          </p:cNvPr>
          <p:cNvSpPr>
            <a:spLocks noGrp="1"/>
          </p:cNvSpPr>
          <p:nvPr>
            <p:ph type="sldNum" sz="quarter" idx="12"/>
          </p:nvPr>
        </p:nvSpPr>
        <p:spPr>
          <a:xfrm>
            <a:off x="8610600" y="6356350"/>
            <a:ext cx="2743200" cy="365125"/>
          </a:xfrm>
        </p:spPr>
        <p:txBody>
          <a:bodyPr/>
          <a:lstStyle/>
          <a:p>
            <a:fld id="{F5562901-C767-4705-A914-8EC0E8487B8E}" type="slidenum">
              <a:rPr lang="en-US" smtClean="0"/>
              <a:t>‹#›</a:t>
            </a:fld>
            <a:endParaRPr lang="en-US"/>
          </a:p>
        </p:txBody>
      </p:sp>
    </p:spTree>
    <p:extLst>
      <p:ext uri="{BB962C8B-B14F-4D97-AF65-F5344CB8AC3E}">
        <p14:creationId xmlns:p14="http://schemas.microsoft.com/office/powerpoint/2010/main" val="162320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BF82-EFB8-4F5E-A728-408FBC90BF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1B9B39-2800-48A8-BD03-17F4FB793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1306D-92D8-4299-B02E-C051B8F31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41E24-0BD1-405D-AB18-DBBAF522CB58}" type="datetime1">
              <a:rPr lang="en-US" smtClean="0"/>
              <a:t>11/6/2019</a:t>
            </a:fld>
            <a:endParaRPr lang="en-US"/>
          </a:p>
        </p:txBody>
      </p:sp>
      <p:sp>
        <p:nvSpPr>
          <p:cNvPr id="5" name="Footer Placeholder 4">
            <a:extLst>
              <a:ext uri="{FF2B5EF4-FFF2-40B4-BE49-F238E27FC236}">
                <a16:creationId xmlns:a16="http://schemas.microsoft.com/office/drawing/2014/main" id="{83C3F1D5-BFF6-4FDE-A5ED-5A314BF07C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035B01-B872-49EE-9E89-C8816B4795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a:solidFill>
                  <a:schemeClr val="tx1"/>
                </a:solidFill>
              </a:defRPr>
            </a:lvl1pPr>
          </a:lstStyle>
          <a:p>
            <a:fld id="{F5562901-C767-4705-A914-8EC0E8487B8E}" type="slidenum">
              <a:rPr lang="en-US" smtClean="0"/>
              <a:pPr/>
              <a:t>‹#›</a:t>
            </a:fld>
            <a:endParaRPr lang="en-US"/>
          </a:p>
        </p:txBody>
      </p:sp>
    </p:spTree>
    <p:extLst>
      <p:ext uri="{BB962C8B-B14F-4D97-AF65-F5344CB8AC3E}">
        <p14:creationId xmlns:p14="http://schemas.microsoft.com/office/powerpoint/2010/main" val="1823561321"/>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52" r:id="rId3"/>
    <p:sldLayoutId id="2147483653" r:id="rId4"/>
    <p:sldLayoutId id="2147483654" r:id="rId5"/>
    <p:sldLayoutId id="2147483655" r:id="rId6"/>
    <p:sldLayoutId id="2147483660"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athworks.com/company/user_stories/alenia-aermacchi-develops-autopilot-software-for-do-178b-level-a-certification.html" TargetMode="Externa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athworks.com/company/user_stories/esas-first-ever-lunar-mission-satellite-orbits-moon-with-automatically-generated-flight-code.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mathworks.com/company/user_stories/bell-helicopter-develops-worlds-first-commercial-fly-by-wire-helicopter.htm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thworks.com/company/user_stories/iav-designs-a-universal-ecu-for-on-target-rapid-prototyping-with-code-generation.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athworks.com/company/user_stories/daimler-designs-cruise-controller-for-mercedes-benz-trucks.html"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mathworks.com/company/user_stories/3t-develops-robot-emergency-braking-system-with-model-based-design.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mathworks.com/company/user_stories/demcon-reduces-development-time-for-fpga-controlled-surgical-instrument.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mathworks.com/company/user_stories/doheny-eye-institute-develops-next-generation-retinal-prosthesis.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mathworks.com/company/user_stories/abb-accelerates-the-delivery-of-large-scale,-grid-connected-inverter-products-with-model-based-design.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mathworks.com/company/user_stories/alstom-generates-production-code-for-safety-critical-power-converter-control-systems.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github.com/verivital/slsf_randge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spreadsheets/d/1l0npmC7k906M5rECmLmfALXT-kLD3mRtX-3ylUXTmxc/pub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iso.org/standard/29237.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svg"/><Relationship Id="rId11" Type="http://schemas.openxmlformats.org/officeDocument/2006/relationships/image" Target="../media/image4.wmf"/><Relationship Id="rId5" Type="http://schemas.openxmlformats.org/officeDocument/2006/relationships/image" Target="../media/image6.png"/><Relationship Id="rId10"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customXml" Target="../ink/ink5.xml"/><Relationship Id="rId3" Type="http://schemas.openxmlformats.org/officeDocument/2006/relationships/image" Target="../media/image30.png"/><Relationship Id="rId7" Type="http://schemas.openxmlformats.org/officeDocument/2006/relationships/customXml" Target="../ink/ink2.xml"/><Relationship Id="rId12" Type="http://schemas.openxmlformats.org/officeDocument/2006/relationships/image" Target="../media/image39.emf"/><Relationship Id="rId2" Type="http://schemas.openxmlformats.org/officeDocument/2006/relationships/notesSlide" Target="../notesSlides/notesSlide27.xml"/><Relationship Id="rId16" Type="http://schemas.openxmlformats.org/officeDocument/2006/relationships/image" Target="../media/image41.emf"/><Relationship Id="rId1" Type="http://schemas.openxmlformats.org/officeDocument/2006/relationships/slideLayout" Target="../slideLayouts/slideLayout6.xml"/><Relationship Id="rId6" Type="http://schemas.openxmlformats.org/officeDocument/2006/relationships/image" Target="../media/image36.emf"/><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38.emf"/><Relationship Id="rId4" Type="http://schemas.openxmlformats.org/officeDocument/2006/relationships/image" Target="../media/image31.png"/><Relationship Id="rId9" Type="http://schemas.openxmlformats.org/officeDocument/2006/relationships/customXml" Target="../ink/ink3.xml"/><Relationship Id="rId14" Type="http://schemas.openxmlformats.org/officeDocument/2006/relationships/image" Target="../media/image40.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image" Target="../media/image10.sv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8.png"/><Relationship Id="rId11" Type="http://schemas.openxmlformats.org/officeDocument/2006/relationships/image" Target="../media/image12.svg"/><Relationship Id="rId5" Type="http://schemas.openxmlformats.org/officeDocument/2006/relationships/image" Target="../media/image7.jpe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4.wmf"/></Relationships>
</file>

<file path=ppt/slides/_rels/slide50.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32.png"/><Relationship Id="rId7" Type="http://schemas.openxmlformats.org/officeDocument/2006/relationships/image" Target="../media/image44.emf"/><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customXml" Target="../ink/ink8.xml"/><Relationship Id="rId5" Type="http://schemas.openxmlformats.org/officeDocument/2006/relationships/image" Target="../media/image43.emf"/><Relationship Id="rId4" Type="http://schemas.openxmlformats.org/officeDocument/2006/relationships/customXml" Target="../ink/ink7.xml"/><Relationship Id="rId9" Type="http://schemas.openxmlformats.org/officeDocument/2006/relationships/image" Target="../media/image45.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35.png"/><Relationship Id="rId7" Type="http://schemas.openxmlformats.org/officeDocument/2006/relationships/customXml" Target="../ink/ink10.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53.emf"/><Relationship Id="rId4" Type="http://schemas.openxmlformats.org/officeDocument/2006/relationships/image" Target="../media/image36.png"/><Relationship Id="rId9" Type="http://schemas.openxmlformats.org/officeDocument/2006/relationships/customXml" Target="../ink/ink11.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57.emf"/><Relationship Id="rId5" Type="http://schemas.openxmlformats.org/officeDocument/2006/relationships/customXml" Target="../ink/ink12.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2.png"/><Relationship Id="rId7" Type="http://schemas.openxmlformats.org/officeDocument/2006/relationships/customXml" Target="../ink/ink14.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customXml" Target="../ink/ink13.xml"/><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44.png"/><Relationship Id="rId7"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54.png"/><Relationship Id="rId5" Type="http://schemas.openxmlformats.org/officeDocument/2006/relationships/image" Target="../media/image51.png"/><Relationship Id="rId10" Type="http://schemas.openxmlformats.org/officeDocument/2006/relationships/customXml" Target="../ink/ink18.xml"/><Relationship Id="rId4" Type="http://schemas.openxmlformats.org/officeDocument/2006/relationships/customXml" Target="../ink/ink15.xml"/><Relationship Id="rId9" Type="http://schemas.openxmlformats.org/officeDocument/2006/relationships/image" Target="../media/image53.png"/></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svg"/><Relationship Id="rId3" Type="http://schemas.openxmlformats.org/officeDocument/2006/relationships/notesSlide" Target="../notesSlides/notesSlide5.xml"/><Relationship Id="rId7" Type="http://schemas.openxmlformats.org/officeDocument/2006/relationships/image" Target="../media/image7.jpeg"/><Relationship Id="rId12"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7.svg"/><Relationship Id="rId11" Type="http://schemas.openxmlformats.org/officeDocument/2006/relationships/image" Target="../media/image4.wmf"/><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oleObject" Target="../embeddings/oleObject1.bin"/><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8" Type="http://schemas.openxmlformats.org/officeDocument/2006/relationships/customXml" Target="../ink/ink21.xml"/><Relationship Id="rId13" Type="http://schemas.openxmlformats.org/officeDocument/2006/relationships/image" Target="../media/image66.png"/><Relationship Id="rId3" Type="http://schemas.openxmlformats.org/officeDocument/2006/relationships/image" Target="../media/image57.png"/><Relationship Id="rId7" Type="http://schemas.openxmlformats.org/officeDocument/2006/relationships/image" Target="../media/image63.png"/><Relationship Id="rId12" Type="http://schemas.openxmlformats.org/officeDocument/2006/relationships/customXml" Target="../ink/ink23.xm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customXml" Target="../ink/ink20.xml"/><Relationship Id="rId11" Type="http://schemas.openxmlformats.org/officeDocument/2006/relationships/image" Target="../media/image65.png"/><Relationship Id="rId5" Type="http://schemas.openxmlformats.org/officeDocument/2006/relationships/image" Target="../media/image62.png"/><Relationship Id="rId15" Type="http://schemas.openxmlformats.org/officeDocument/2006/relationships/image" Target="../media/image67.png"/><Relationship Id="rId10" Type="http://schemas.openxmlformats.org/officeDocument/2006/relationships/customXml" Target="../ink/ink22.xml"/><Relationship Id="rId4" Type="http://schemas.openxmlformats.org/officeDocument/2006/relationships/customXml" Target="../ink/ink19.xml"/><Relationship Id="rId9" Type="http://schemas.openxmlformats.org/officeDocument/2006/relationships/image" Target="../media/image64.png"/><Relationship Id="rId14" Type="http://schemas.openxmlformats.org/officeDocument/2006/relationships/customXml" Target="../ink/ink24.xml"/></Relationships>
</file>

<file path=ppt/slides/_rels/slide9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customXml" Target="../ink/ink30.xml"/><Relationship Id="rId18" Type="http://schemas.openxmlformats.org/officeDocument/2006/relationships/image" Target="../media/image79.png"/><Relationship Id="rId3" Type="http://schemas.openxmlformats.org/officeDocument/2006/relationships/customXml" Target="../ink/ink25.xml"/><Relationship Id="rId21" Type="http://schemas.openxmlformats.org/officeDocument/2006/relationships/customXml" Target="../ink/ink34.xml"/><Relationship Id="rId7" Type="http://schemas.openxmlformats.org/officeDocument/2006/relationships/customXml" Target="../ink/ink27.xml"/><Relationship Id="rId12" Type="http://schemas.openxmlformats.org/officeDocument/2006/relationships/image" Target="../media/image76.png"/><Relationship Id="rId17" Type="http://schemas.openxmlformats.org/officeDocument/2006/relationships/customXml" Target="../ink/ink32.xml"/><Relationship Id="rId2" Type="http://schemas.openxmlformats.org/officeDocument/2006/relationships/image" Target="../media/image59.png"/><Relationship Id="rId16" Type="http://schemas.openxmlformats.org/officeDocument/2006/relationships/image" Target="../media/image78.png"/><Relationship Id="rId20" Type="http://schemas.openxmlformats.org/officeDocument/2006/relationships/image" Target="../media/image80.png"/><Relationship Id="rId1" Type="http://schemas.openxmlformats.org/officeDocument/2006/relationships/slideLayout" Target="../slideLayouts/slideLayout5.xml"/><Relationship Id="rId6" Type="http://schemas.openxmlformats.org/officeDocument/2006/relationships/image" Target="../media/image72.png"/><Relationship Id="rId11" Type="http://schemas.openxmlformats.org/officeDocument/2006/relationships/customXml" Target="../ink/ink29.xml"/><Relationship Id="rId24" Type="http://schemas.openxmlformats.org/officeDocument/2006/relationships/image" Target="../media/image82.png"/><Relationship Id="rId5" Type="http://schemas.openxmlformats.org/officeDocument/2006/relationships/customXml" Target="../ink/ink26.xml"/><Relationship Id="rId15" Type="http://schemas.openxmlformats.org/officeDocument/2006/relationships/customXml" Target="../ink/ink31.xml"/><Relationship Id="rId23" Type="http://schemas.openxmlformats.org/officeDocument/2006/relationships/customXml" Target="../ink/ink35.xml"/><Relationship Id="rId10" Type="http://schemas.openxmlformats.org/officeDocument/2006/relationships/image" Target="../media/image74.png"/><Relationship Id="rId19" Type="http://schemas.openxmlformats.org/officeDocument/2006/relationships/customXml" Target="../ink/ink33.xml"/><Relationship Id="rId4" Type="http://schemas.openxmlformats.org/officeDocument/2006/relationships/image" Target="../media/image71.png"/><Relationship Id="rId9" Type="http://schemas.openxmlformats.org/officeDocument/2006/relationships/customXml" Target="../ink/ink28.xml"/><Relationship Id="rId14" Type="http://schemas.openxmlformats.org/officeDocument/2006/relationships/image" Target="../media/image77.png"/><Relationship Id="rId22" Type="http://schemas.openxmlformats.org/officeDocument/2006/relationships/image" Target="../media/image81.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85.svg"/></Relationships>
</file>

<file path=ppt/slides/_rels/slide9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hyperlink" Target="https://github.com/verivital/slsf_randgen"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6E9904-BEAC-4AC7-91DB-4531EBAF43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42467" y="429424"/>
            <a:ext cx="2864581" cy="1220751"/>
          </a:xfrm>
          <a:prstGeom prst="rect">
            <a:avLst/>
          </a:prstGeom>
          <a:noFill/>
        </p:spPr>
      </p:pic>
      <p:pic>
        <p:nvPicPr>
          <p:cNvPr id="7" name="Picture 6">
            <a:extLst>
              <a:ext uri="{FF2B5EF4-FFF2-40B4-BE49-F238E27FC236}">
                <a16:creationId xmlns:a16="http://schemas.microsoft.com/office/drawing/2014/main" id="{B56D0F32-BE7F-4DAA-9471-FFB509497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20" y="429424"/>
            <a:ext cx="2195138"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2">
            <a:extLst>
              <a:ext uri="{FF2B5EF4-FFF2-40B4-BE49-F238E27FC236}">
                <a16:creationId xmlns:a16="http://schemas.microsoft.com/office/drawing/2014/main" id="{66CA5B6F-A205-48C1-9BEC-6DA1EC446E2E}"/>
              </a:ext>
            </a:extLst>
          </p:cNvPr>
          <p:cNvSpPr txBox="1"/>
          <p:nvPr/>
        </p:nvSpPr>
        <p:spPr>
          <a:xfrm>
            <a:off x="8675320" y="5892955"/>
            <a:ext cx="3159455"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i="1">
                <a:solidFill>
                  <a:schemeClr val="tx2">
                    <a:lumMod val="60000"/>
                    <a:lumOff val="40000"/>
                  </a:schemeClr>
                </a:solidFill>
              </a:rPr>
              <a:t>www.MetroCon.org</a:t>
            </a:r>
          </a:p>
        </p:txBody>
      </p:sp>
      <p:sp>
        <p:nvSpPr>
          <p:cNvPr id="9" name="TextBox 2">
            <a:extLst>
              <a:ext uri="{FF2B5EF4-FFF2-40B4-BE49-F238E27FC236}">
                <a16:creationId xmlns:a16="http://schemas.microsoft.com/office/drawing/2014/main" id="{B0B83410-2B15-483F-8775-B6A892790CD8}"/>
              </a:ext>
            </a:extLst>
          </p:cNvPr>
          <p:cNvSpPr txBox="1"/>
          <p:nvPr/>
        </p:nvSpPr>
        <p:spPr>
          <a:xfrm>
            <a:off x="745602" y="5905356"/>
            <a:ext cx="229011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i="1">
                <a:solidFill>
                  <a:schemeClr val="tx2">
                    <a:lumMod val="60000"/>
                    <a:lumOff val="40000"/>
                  </a:schemeClr>
                </a:solidFill>
              </a:rPr>
              <a:t>www.ieee.org</a:t>
            </a:r>
          </a:p>
        </p:txBody>
      </p:sp>
      <p:sp>
        <p:nvSpPr>
          <p:cNvPr id="11" name="TextBox 10">
            <a:extLst>
              <a:ext uri="{FF2B5EF4-FFF2-40B4-BE49-F238E27FC236}">
                <a16:creationId xmlns:a16="http://schemas.microsoft.com/office/drawing/2014/main" id="{2F6BDFC9-1931-47BE-A1D6-4492F653728D}"/>
              </a:ext>
            </a:extLst>
          </p:cNvPr>
          <p:cNvSpPr txBox="1"/>
          <p:nvPr/>
        </p:nvSpPr>
        <p:spPr>
          <a:xfrm>
            <a:off x="3895645" y="5067328"/>
            <a:ext cx="4366773" cy="1631216"/>
          </a:xfrm>
          <a:prstGeom prst="rect">
            <a:avLst/>
          </a:prstGeom>
          <a:noFill/>
        </p:spPr>
        <p:txBody>
          <a:bodyPr wrap="none" rtlCol="0">
            <a:spAutoFit/>
          </a:bodyPr>
          <a:lstStyle/>
          <a:p>
            <a:pPr algn="ctr"/>
            <a:r>
              <a:rPr lang="en-US" sz="2800"/>
              <a:t>IEEE </a:t>
            </a:r>
            <a:r>
              <a:rPr lang="en-US" sz="2800" err="1"/>
              <a:t>MetroCon</a:t>
            </a:r>
            <a:r>
              <a:rPr lang="en-US" sz="2800"/>
              <a:t> 2019</a:t>
            </a:r>
          </a:p>
          <a:p>
            <a:pPr algn="ctr"/>
            <a:r>
              <a:rPr lang="en-US" sz="1600"/>
              <a:t>November 6, 2019</a:t>
            </a:r>
          </a:p>
          <a:p>
            <a:pPr algn="ctr"/>
            <a:r>
              <a:rPr lang="en-US" sz="2000"/>
              <a:t>Software and Systems Engineering Track</a:t>
            </a:r>
          </a:p>
          <a:p>
            <a:pPr algn="ctr"/>
            <a:r>
              <a:rPr lang="en-US" sz="1600"/>
              <a:t>Hurst Conference Center</a:t>
            </a:r>
          </a:p>
          <a:p>
            <a:pPr algn="ctr"/>
            <a:r>
              <a:rPr lang="en-US" sz="1600"/>
              <a:t>Hurst, TX  76054</a:t>
            </a:r>
          </a:p>
        </p:txBody>
      </p:sp>
      <p:sp>
        <p:nvSpPr>
          <p:cNvPr id="12" name="Subtitle 2">
            <a:extLst>
              <a:ext uri="{FF2B5EF4-FFF2-40B4-BE49-F238E27FC236}">
                <a16:creationId xmlns:a16="http://schemas.microsoft.com/office/drawing/2014/main" id="{84C928B9-A38C-4B7E-AC7B-E50FB651E0CA}"/>
              </a:ext>
            </a:extLst>
          </p:cNvPr>
          <p:cNvSpPr>
            <a:spLocks noGrp="1"/>
          </p:cNvSpPr>
          <p:nvPr>
            <p:ph type="subTitle" idx="1"/>
          </p:nvPr>
        </p:nvSpPr>
        <p:spPr>
          <a:xfrm>
            <a:off x="1507032" y="2418842"/>
            <a:ext cx="9144000" cy="1887793"/>
          </a:xfrm>
        </p:spPr>
        <p:txBody>
          <a:bodyPr>
            <a:normAutofit fontScale="77500" lnSpcReduction="20000"/>
          </a:bodyPr>
          <a:lstStyle/>
          <a:p>
            <a:r>
              <a:rPr lang="en-US" sz="3900" b="1" i="1" dirty="0"/>
              <a:t>Automatically Finding Bugs in a Commercial Cyber-Physical System Development Tool Chain with SLforge</a:t>
            </a:r>
          </a:p>
          <a:p>
            <a:r>
              <a:rPr lang="en-US" sz="2800" dirty="0"/>
              <a:t>Christoph Csallner</a:t>
            </a:r>
          </a:p>
          <a:p>
            <a:r>
              <a:rPr lang="en-US" sz="2800" dirty="0"/>
              <a:t>University of Texas at Arlington</a:t>
            </a:r>
          </a:p>
          <a:p>
            <a:endParaRPr lang="en-US" sz="3900" dirty="0"/>
          </a:p>
          <a:p>
            <a:endParaRPr lang="en-US" dirty="0"/>
          </a:p>
        </p:txBody>
      </p:sp>
    </p:spTree>
    <p:extLst>
      <p:ext uri="{BB962C8B-B14F-4D97-AF65-F5344CB8AC3E}">
        <p14:creationId xmlns:p14="http://schemas.microsoft.com/office/powerpoint/2010/main" val="3543976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Example: M-346</a:t>
            </a:r>
          </a:p>
        </p:txBody>
      </p:sp>
      <p:sp>
        <p:nvSpPr>
          <p:cNvPr id="3" name="Text Placeholder 2"/>
          <p:cNvSpPr>
            <a:spLocks noGrp="1"/>
          </p:cNvSpPr>
          <p:nvPr>
            <p:ph idx="1"/>
          </p:nvPr>
        </p:nvSpPr>
        <p:spPr>
          <a:xfrm>
            <a:off x="838200" y="1825625"/>
            <a:ext cx="4503234" cy="4351338"/>
          </a:xfrm>
        </p:spPr>
        <p:txBody>
          <a:bodyPr>
            <a:normAutofit/>
          </a:bodyPr>
          <a:lstStyle/>
          <a:p>
            <a:pPr marL="0" indent="0">
              <a:buNone/>
            </a:pPr>
            <a:r>
              <a:rPr lang="en-US"/>
              <a:t>“Our </a:t>
            </a:r>
            <a:r>
              <a:rPr lang="en-US" b="1"/>
              <a:t>Simulink system model</a:t>
            </a:r>
            <a:r>
              <a:rPr lang="en-US"/>
              <a:t> is executable, enabling early validation of requirements. That same model, </a:t>
            </a:r>
            <a:r>
              <a:rPr lang="en-US" b="1"/>
              <a:t>updated to be compliant with DO-178B modeling standards, is used to generate flight code</a:t>
            </a:r>
            <a:r>
              <a:rPr lang="en-US"/>
              <a:t>.”</a:t>
            </a:r>
          </a:p>
          <a:p>
            <a:pPr marL="0" indent="0">
              <a:buNone/>
            </a:pPr>
            <a:endParaRPr lang="en-US" sz="1600">
              <a:hlinkClick r:id="rId2"/>
            </a:endParaRPr>
          </a:p>
          <a:p>
            <a:pPr marL="457200" lvl="1" indent="0">
              <a:buNone/>
            </a:pPr>
            <a:r>
              <a:rPr lang="en-US" sz="1600">
                <a:hlinkClick r:id="rId2"/>
              </a:rPr>
              <a:t>https://www.mathworks.com/company/user_stories/alenia-aermacchi-develops-autopilot-software-for-do-178b-level-a-certification.html</a:t>
            </a:r>
            <a:endParaRPr lang="en-US" sz="1600"/>
          </a:p>
          <a:p>
            <a:endParaRPr lang="en-US"/>
          </a:p>
        </p:txBody>
      </p:sp>
      <p:sp>
        <p:nvSpPr>
          <p:cNvPr id="5" name="Slide Number Placeholder 4">
            <a:extLst>
              <a:ext uri="{FF2B5EF4-FFF2-40B4-BE49-F238E27FC236}">
                <a16:creationId xmlns:a16="http://schemas.microsoft.com/office/drawing/2014/main" id="{351FDCD9-7A2D-4F4D-851D-4AD0AEE7B21A}"/>
              </a:ext>
            </a:extLst>
          </p:cNvPr>
          <p:cNvSpPr>
            <a:spLocks noGrp="1"/>
          </p:cNvSpPr>
          <p:nvPr>
            <p:ph type="sldNum" sz="quarter" idx="12"/>
          </p:nvPr>
        </p:nvSpPr>
        <p:spPr/>
        <p:txBody>
          <a:bodyPr/>
          <a:lstStyle/>
          <a:p>
            <a:fld id="{F5562901-C767-4705-A914-8EC0E8487B8E}" type="slidenum">
              <a:rPr lang="en-US" smtClean="0"/>
              <a:t>9</a:t>
            </a:fld>
            <a:endParaRPr lang="en-US"/>
          </a:p>
        </p:txBody>
      </p:sp>
      <p:pic>
        <p:nvPicPr>
          <p:cNvPr id="4" name="Picture 3">
            <a:extLst>
              <a:ext uri="{FF2B5EF4-FFF2-40B4-BE49-F238E27FC236}">
                <a16:creationId xmlns:a16="http://schemas.microsoft.com/office/drawing/2014/main" id="{1859D45B-2D64-4040-82AB-19BBC5D04886}"/>
              </a:ext>
            </a:extLst>
          </p:cNvPr>
          <p:cNvPicPr>
            <a:picLocks noChangeAspect="1"/>
          </p:cNvPicPr>
          <p:nvPr/>
        </p:nvPicPr>
        <p:blipFill>
          <a:blip r:embed="rId3"/>
          <a:stretch>
            <a:fillRect/>
          </a:stretch>
        </p:blipFill>
        <p:spPr>
          <a:xfrm>
            <a:off x="5341434" y="0"/>
            <a:ext cx="7239826" cy="6858000"/>
          </a:xfrm>
          <a:prstGeom prst="rect">
            <a:avLst/>
          </a:prstGeom>
        </p:spPr>
      </p:pic>
    </p:spTree>
    <p:extLst>
      <p:ext uri="{BB962C8B-B14F-4D97-AF65-F5344CB8AC3E}">
        <p14:creationId xmlns:p14="http://schemas.microsoft.com/office/powerpoint/2010/main" val="18703739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3B1A-19BA-4328-ADC2-E8FF3A23A261}"/>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D6DDD760-4DDB-45BF-A29C-22F7F2B5C4F8}"/>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09EA5D42-ADD1-44FD-B7C7-430490D04426}"/>
              </a:ext>
            </a:extLst>
          </p:cNvPr>
          <p:cNvSpPr>
            <a:spLocks noGrp="1"/>
          </p:cNvSpPr>
          <p:nvPr>
            <p:ph type="sldNum" sz="quarter" idx="12"/>
          </p:nvPr>
        </p:nvSpPr>
        <p:spPr/>
        <p:txBody>
          <a:bodyPr/>
          <a:lstStyle/>
          <a:p>
            <a:fld id="{F5562901-C767-4705-A914-8EC0E8487B8E}" type="slidenum">
              <a:rPr lang="en-US" smtClean="0"/>
              <a:t>99</a:t>
            </a:fld>
            <a:endParaRPr lang="en-US"/>
          </a:p>
        </p:txBody>
      </p:sp>
    </p:spTree>
    <p:extLst>
      <p:ext uri="{BB962C8B-B14F-4D97-AF65-F5344CB8AC3E}">
        <p14:creationId xmlns:p14="http://schemas.microsoft.com/office/powerpoint/2010/main" val="407048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Space Flight</a:t>
            </a:r>
          </a:p>
        </p:txBody>
      </p:sp>
      <p:sp>
        <p:nvSpPr>
          <p:cNvPr id="3" name="Text Placeholder 2"/>
          <p:cNvSpPr>
            <a:spLocks noGrp="1"/>
          </p:cNvSpPr>
          <p:nvPr>
            <p:ph type="body" idx="1"/>
          </p:nvPr>
        </p:nvSpPr>
        <p:spPr>
          <a:xfrm>
            <a:off x="838200" y="1825625"/>
            <a:ext cx="4529328" cy="4351338"/>
          </a:xfrm>
        </p:spPr>
        <p:txBody>
          <a:bodyPr>
            <a:normAutofit lnSpcReduction="10000"/>
          </a:bodyPr>
          <a:lstStyle/>
          <a:p>
            <a:pPr marL="0" indent="0">
              <a:buNone/>
            </a:pPr>
            <a:r>
              <a:rPr lang="en-US"/>
              <a:t>“[..] automatically </a:t>
            </a:r>
            <a:r>
              <a:rPr lang="en-US" b="1"/>
              <a:t>generate code </a:t>
            </a:r>
            <a:r>
              <a:rPr lang="en-US"/>
              <a:t>for [..] attitude control, power control, thermal control, and FDIR, [..] we plan to develop all onboard application software, nearly </a:t>
            </a:r>
            <a:r>
              <a:rPr lang="en-US" b="1"/>
              <a:t>95% of the full flight software</a:t>
            </a:r>
            <a:r>
              <a:rPr lang="en-US"/>
              <a:t>, using Simulink and Embedded Coder.”</a:t>
            </a:r>
          </a:p>
          <a:p>
            <a:pPr marL="457200" lvl="1" indent="0">
              <a:buNone/>
            </a:pPr>
            <a:endParaRPr lang="en-US" sz="1600">
              <a:hlinkClick r:id="rId2"/>
            </a:endParaRPr>
          </a:p>
          <a:p>
            <a:pPr marL="457200" lvl="1" indent="0">
              <a:buNone/>
            </a:pPr>
            <a:r>
              <a:rPr lang="en-US" sz="1600">
                <a:hlinkClick r:id="rId2"/>
              </a:rPr>
              <a:t>https://www.mathworks.com/company/user_stories/esas-first-ever-lunar-mission-satellite-orbits-moon-with-automatically-generated-flight-code.html</a:t>
            </a:r>
            <a:endParaRPr lang="en-US" sz="1600"/>
          </a:p>
          <a:p>
            <a:pPr marL="0" indent="0">
              <a:buNone/>
            </a:pPr>
            <a:endParaRPr lang="en-US"/>
          </a:p>
        </p:txBody>
      </p:sp>
      <p:sp>
        <p:nvSpPr>
          <p:cNvPr id="7" name="Slide Number Placeholder 6">
            <a:extLst>
              <a:ext uri="{FF2B5EF4-FFF2-40B4-BE49-F238E27FC236}">
                <a16:creationId xmlns:a16="http://schemas.microsoft.com/office/drawing/2014/main" id="{5C26ACCE-D445-4F3E-8AD5-86065A300FE9}"/>
              </a:ext>
            </a:extLst>
          </p:cNvPr>
          <p:cNvSpPr>
            <a:spLocks noGrp="1"/>
          </p:cNvSpPr>
          <p:nvPr>
            <p:ph type="sldNum" sz="quarter" idx="12"/>
          </p:nvPr>
        </p:nvSpPr>
        <p:spPr/>
        <p:txBody>
          <a:bodyPr/>
          <a:lstStyle/>
          <a:p>
            <a:fld id="{F5562901-C767-4705-A914-8EC0E8487B8E}" type="slidenum">
              <a:rPr lang="en-US" smtClean="0"/>
              <a:t>10</a:t>
            </a:fld>
            <a:endParaRPr lang="en-US"/>
          </a:p>
        </p:txBody>
      </p:sp>
      <p:pic>
        <p:nvPicPr>
          <p:cNvPr id="5" name="Picture 4">
            <a:extLst>
              <a:ext uri="{FF2B5EF4-FFF2-40B4-BE49-F238E27FC236}">
                <a16:creationId xmlns:a16="http://schemas.microsoft.com/office/drawing/2014/main" id="{2D7886F7-D8CC-4A2B-A12B-F7CAE825BC0B}"/>
              </a:ext>
            </a:extLst>
          </p:cNvPr>
          <p:cNvPicPr>
            <a:picLocks noChangeAspect="1"/>
          </p:cNvPicPr>
          <p:nvPr/>
        </p:nvPicPr>
        <p:blipFill>
          <a:blip r:embed="rId3"/>
          <a:stretch>
            <a:fillRect/>
          </a:stretch>
        </p:blipFill>
        <p:spPr>
          <a:xfrm>
            <a:off x="5238793" y="0"/>
            <a:ext cx="7324565" cy="6858000"/>
          </a:xfrm>
          <a:prstGeom prst="rect">
            <a:avLst/>
          </a:prstGeom>
        </p:spPr>
      </p:pic>
    </p:spTree>
    <p:extLst>
      <p:ext uri="{BB962C8B-B14F-4D97-AF65-F5344CB8AC3E}">
        <p14:creationId xmlns:p14="http://schemas.microsoft.com/office/powerpoint/2010/main" val="314802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Bell 525 Relentless</a:t>
            </a:r>
          </a:p>
        </p:txBody>
      </p:sp>
      <p:sp>
        <p:nvSpPr>
          <p:cNvPr id="3" name="Text Placeholder 2"/>
          <p:cNvSpPr>
            <a:spLocks noGrp="1"/>
          </p:cNvSpPr>
          <p:nvPr>
            <p:ph type="body" idx="1"/>
          </p:nvPr>
        </p:nvSpPr>
        <p:spPr>
          <a:xfrm>
            <a:off x="838200" y="1825625"/>
            <a:ext cx="4328160" cy="4351338"/>
          </a:xfrm>
        </p:spPr>
        <p:txBody>
          <a:bodyPr>
            <a:normAutofit/>
          </a:bodyPr>
          <a:lstStyle/>
          <a:p>
            <a:pPr marL="0" indent="0">
              <a:buNone/>
            </a:pPr>
            <a:r>
              <a:rPr lang="en-US"/>
              <a:t>“[..] design and extensive simulations in Simulink,” [..] “The first time we</a:t>
            </a:r>
            <a:r>
              <a:rPr lang="en-US" b="1"/>
              <a:t> generated code for the real flight control computers</a:t>
            </a:r>
            <a:r>
              <a:rPr lang="en-US"/>
              <a:t> with Embedded Coder, we had no integration problems.”</a:t>
            </a:r>
          </a:p>
          <a:p>
            <a:pPr marL="457200" lvl="1" indent="0">
              <a:buNone/>
            </a:pPr>
            <a:endParaRPr lang="en-US" sz="1600">
              <a:hlinkClick r:id="rId2"/>
            </a:endParaRPr>
          </a:p>
          <a:p>
            <a:pPr marL="457200" lvl="1" indent="0">
              <a:buNone/>
            </a:pPr>
            <a:r>
              <a:rPr lang="en-US" sz="1600">
                <a:hlinkClick r:id="rId2"/>
              </a:rPr>
              <a:t>https://www.mathworks.com/company/user_stories/bell-helicopter-develops-worlds-first-commercial-fly-by-wire-helicopter.html</a:t>
            </a:r>
            <a:endParaRPr lang="en-US" sz="1700"/>
          </a:p>
          <a:p>
            <a:endParaRPr lang="en-US"/>
          </a:p>
        </p:txBody>
      </p:sp>
      <p:sp>
        <p:nvSpPr>
          <p:cNvPr id="9" name="Slide Number Placeholder 8">
            <a:extLst>
              <a:ext uri="{FF2B5EF4-FFF2-40B4-BE49-F238E27FC236}">
                <a16:creationId xmlns:a16="http://schemas.microsoft.com/office/drawing/2014/main" id="{8C84C13E-2E3E-4E50-A626-EA9DFBB2E188}"/>
              </a:ext>
            </a:extLst>
          </p:cNvPr>
          <p:cNvSpPr>
            <a:spLocks noGrp="1"/>
          </p:cNvSpPr>
          <p:nvPr>
            <p:ph type="sldNum" sz="quarter" idx="12"/>
          </p:nvPr>
        </p:nvSpPr>
        <p:spPr/>
        <p:txBody>
          <a:bodyPr/>
          <a:lstStyle/>
          <a:p>
            <a:fld id="{F5562901-C767-4705-A914-8EC0E8487B8E}" type="slidenum">
              <a:rPr lang="en-US" smtClean="0"/>
              <a:t>11</a:t>
            </a:fld>
            <a:endParaRPr lang="en-US"/>
          </a:p>
        </p:txBody>
      </p:sp>
      <p:pic>
        <p:nvPicPr>
          <p:cNvPr id="4" name="Picture 3">
            <a:extLst>
              <a:ext uri="{FF2B5EF4-FFF2-40B4-BE49-F238E27FC236}">
                <a16:creationId xmlns:a16="http://schemas.microsoft.com/office/drawing/2014/main" id="{F86124E5-AB1D-4B9F-BB36-3F42573CD1F8}"/>
              </a:ext>
            </a:extLst>
          </p:cNvPr>
          <p:cNvPicPr>
            <a:picLocks noChangeAspect="1"/>
          </p:cNvPicPr>
          <p:nvPr/>
        </p:nvPicPr>
        <p:blipFill>
          <a:blip r:embed="rId3"/>
          <a:stretch>
            <a:fillRect/>
          </a:stretch>
        </p:blipFill>
        <p:spPr>
          <a:xfrm>
            <a:off x="5241589" y="0"/>
            <a:ext cx="7239826" cy="6858000"/>
          </a:xfrm>
          <a:prstGeom prst="rect">
            <a:avLst/>
          </a:prstGeom>
        </p:spPr>
      </p:pic>
    </p:spTree>
    <p:extLst>
      <p:ext uri="{BB962C8B-B14F-4D97-AF65-F5344CB8AC3E}">
        <p14:creationId xmlns:p14="http://schemas.microsoft.com/office/powerpoint/2010/main" val="3884064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Electronic </a:t>
            </a:r>
            <a:br>
              <a:rPr lang="en-US"/>
            </a:br>
            <a:r>
              <a:rPr lang="en-US"/>
              <a:t>Control Unit</a:t>
            </a:r>
          </a:p>
        </p:txBody>
      </p:sp>
      <p:sp>
        <p:nvSpPr>
          <p:cNvPr id="3" name="Text Placeholder 2"/>
          <p:cNvSpPr>
            <a:spLocks noGrp="1"/>
          </p:cNvSpPr>
          <p:nvPr>
            <p:ph type="body" idx="1"/>
          </p:nvPr>
        </p:nvSpPr>
        <p:spPr>
          <a:xfrm>
            <a:off x="838200" y="1825625"/>
            <a:ext cx="4348978" cy="4351338"/>
          </a:xfrm>
        </p:spPr>
        <p:txBody>
          <a:bodyPr>
            <a:normAutofit/>
          </a:bodyPr>
          <a:lstStyle/>
          <a:p>
            <a:pPr marL="0" indent="0">
              <a:buNone/>
            </a:pPr>
            <a:r>
              <a:rPr lang="en-US"/>
              <a:t>“Using Simulink to develop the I/O drivers and Embedded Coder to </a:t>
            </a:r>
            <a:r>
              <a:rPr lang="en-US" b="1"/>
              <a:t>generate embedded code</a:t>
            </a:r>
            <a:r>
              <a:rPr lang="en-US"/>
              <a:t> saved IAV from hand coding and customizing the code for each microprocessor.”</a:t>
            </a:r>
          </a:p>
          <a:p>
            <a:pPr marL="457200" lvl="1" indent="0">
              <a:buNone/>
            </a:pPr>
            <a:endParaRPr lang="en-US" sz="1600">
              <a:hlinkClick r:id="rId3"/>
            </a:endParaRPr>
          </a:p>
          <a:p>
            <a:pPr marL="457200" lvl="1" indent="0">
              <a:buNone/>
            </a:pPr>
            <a:endParaRPr lang="en-US" sz="1600">
              <a:hlinkClick r:id="rId3"/>
            </a:endParaRPr>
          </a:p>
          <a:p>
            <a:pPr marL="457200" lvl="1" indent="0">
              <a:buNone/>
            </a:pPr>
            <a:r>
              <a:rPr lang="en-US" sz="1600">
                <a:hlinkClick r:id="rId3"/>
              </a:rPr>
              <a:t>https://www.mathworks.com/company/user_stories/iav-designs-a-universal-ecu-for-on-target-rapid-prototyping-with-code-generation.html</a:t>
            </a:r>
            <a:endParaRPr lang="en-US" sz="1600"/>
          </a:p>
          <a:p>
            <a:endParaRPr lang="en-US"/>
          </a:p>
        </p:txBody>
      </p:sp>
      <p:sp>
        <p:nvSpPr>
          <p:cNvPr id="7" name="Slide Number Placeholder 6">
            <a:extLst>
              <a:ext uri="{FF2B5EF4-FFF2-40B4-BE49-F238E27FC236}">
                <a16:creationId xmlns:a16="http://schemas.microsoft.com/office/drawing/2014/main" id="{55774C23-530F-4189-A14C-F75B6E89984F}"/>
              </a:ext>
            </a:extLst>
          </p:cNvPr>
          <p:cNvSpPr>
            <a:spLocks noGrp="1"/>
          </p:cNvSpPr>
          <p:nvPr>
            <p:ph type="sldNum" sz="quarter" idx="12"/>
          </p:nvPr>
        </p:nvSpPr>
        <p:spPr/>
        <p:txBody>
          <a:bodyPr/>
          <a:lstStyle/>
          <a:p>
            <a:fld id="{F5562901-C767-4705-A914-8EC0E8487B8E}" type="slidenum">
              <a:rPr lang="en-US" smtClean="0"/>
              <a:t>12</a:t>
            </a:fld>
            <a:endParaRPr lang="en-US"/>
          </a:p>
        </p:txBody>
      </p:sp>
      <p:pic>
        <p:nvPicPr>
          <p:cNvPr id="4" name="Picture 3">
            <a:extLst>
              <a:ext uri="{FF2B5EF4-FFF2-40B4-BE49-F238E27FC236}">
                <a16:creationId xmlns:a16="http://schemas.microsoft.com/office/drawing/2014/main" id="{B973D366-FB7A-48C5-96C3-C14D67FE744E}"/>
              </a:ext>
            </a:extLst>
          </p:cNvPr>
          <p:cNvPicPr>
            <a:picLocks noChangeAspect="1"/>
          </p:cNvPicPr>
          <p:nvPr/>
        </p:nvPicPr>
        <p:blipFill>
          <a:blip r:embed="rId4"/>
          <a:stretch>
            <a:fillRect/>
          </a:stretch>
        </p:blipFill>
        <p:spPr>
          <a:xfrm>
            <a:off x="5187178" y="0"/>
            <a:ext cx="7004822" cy="6858000"/>
          </a:xfrm>
          <a:prstGeom prst="rect">
            <a:avLst/>
          </a:prstGeom>
        </p:spPr>
      </p:pic>
    </p:spTree>
    <p:extLst>
      <p:ext uri="{BB962C8B-B14F-4D97-AF65-F5344CB8AC3E}">
        <p14:creationId xmlns:p14="http://schemas.microsoft.com/office/powerpoint/2010/main" val="169685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Cruise Controller</a:t>
            </a:r>
          </a:p>
        </p:txBody>
      </p:sp>
      <p:sp>
        <p:nvSpPr>
          <p:cNvPr id="3" name="Text Placeholder 2"/>
          <p:cNvSpPr>
            <a:spLocks noGrp="1"/>
          </p:cNvSpPr>
          <p:nvPr>
            <p:ph type="body" idx="1"/>
          </p:nvPr>
        </p:nvSpPr>
        <p:spPr>
          <a:xfrm>
            <a:off x="838200" y="1825625"/>
            <a:ext cx="4584192" cy="4351338"/>
          </a:xfrm>
        </p:spPr>
        <p:txBody>
          <a:bodyPr>
            <a:normAutofit/>
          </a:bodyPr>
          <a:lstStyle/>
          <a:p>
            <a:pPr marL="0" indent="0">
              <a:buNone/>
            </a:pPr>
            <a:r>
              <a:rPr lang="en-US"/>
              <a:t>“It would have been nearly impossible to achieve this project deadline without the use of simulation, </a:t>
            </a:r>
            <a:r>
              <a:rPr lang="en-US" b="1"/>
              <a:t>production code generation</a:t>
            </a:r>
            <a:r>
              <a:rPr lang="en-US"/>
              <a:t>, and processor-in-the-loop capabilities offered by MathWorks.”</a:t>
            </a:r>
          </a:p>
          <a:p>
            <a:pPr marL="457200" lvl="1" indent="0">
              <a:buNone/>
            </a:pPr>
            <a:endParaRPr lang="en-US" sz="1600">
              <a:hlinkClick r:id="rId2"/>
            </a:endParaRPr>
          </a:p>
          <a:p>
            <a:pPr marL="457200" lvl="1" indent="0">
              <a:buNone/>
            </a:pPr>
            <a:r>
              <a:rPr lang="en-US" sz="1600">
                <a:hlinkClick r:id="rId2"/>
              </a:rPr>
              <a:t>https://www.mathworks.com/company/user_stories/daimler-designs-cruise-controller-for-mercedes-benz-trucks.html</a:t>
            </a:r>
            <a:endParaRPr lang="en-US" sz="1600"/>
          </a:p>
          <a:p>
            <a:endParaRPr lang="en-US"/>
          </a:p>
        </p:txBody>
      </p:sp>
      <p:sp>
        <p:nvSpPr>
          <p:cNvPr id="7" name="Slide Number Placeholder 6">
            <a:extLst>
              <a:ext uri="{FF2B5EF4-FFF2-40B4-BE49-F238E27FC236}">
                <a16:creationId xmlns:a16="http://schemas.microsoft.com/office/drawing/2014/main" id="{6FE0DE11-4D7B-424D-A0C0-ED4E3F8ABF3B}"/>
              </a:ext>
            </a:extLst>
          </p:cNvPr>
          <p:cNvSpPr>
            <a:spLocks noGrp="1"/>
          </p:cNvSpPr>
          <p:nvPr>
            <p:ph type="sldNum" sz="quarter" idx="12"/>
          </p:nvPr>
        </p:nvSpPr>
        <p:spPr/>
        <p:txBody>
          <a:bodyPr/>
          <a:lstStyle/>
          <a:p>
            <a:fld id="{F5562901-C767-4705-A914-8EC0E8487B8E}" type="slidenum">
              <a:rPr lang="en-US" smtClean="0"/>
              <a:t>13</a:t>
            </a:fld>
            <a:endParaRPr lang="en-US"/>
          </a:p>
        </p:txBody>
      </p:sp>
      <p:pic>
        <p:nvPicPr>
          <p:cNvPr id="5" name="Picture 4">
            <a:extLst>
              <a:ext uri="{FF2B5EF4-FFF2-40B4-BE49-F238E27FC236}">
                <a16:creationId xmlns:a16="http://schemas.microsoft.com/office/drawing/2014/main" id="{BA7D1603-5362-4573-B639-139D315E8CBB}"/>
              </a:ext>
            </a:extLst>
          </p:cNvPr>
          <p:cNvPicPr>
            <a:picLocks noChangeAspect="1"/>
          </p:cNvPicPr>
          <p:nvPr/>
        </p:nvPicPr>
        <p:blipFill>
          <a:blip r:embed="rId3"/>
          <a:stretch>
            <a:fillRect/>
          </a:stretch>
        </p:blipFill>
        <p:spPr>
          <a:xfrm>
            <a:off x="5341434" y="0"/>
            <a:ext cx="7568163" cy="6858000"/>
          </a:xfrm>
          <a:prstGeom prst="rect">
            <a:avLst/>
          </a:prstGeom>
        </p:spPr>
      </p:pic>
    </p:spTree>
    <p:extLst>
      <p:ext uri="{BB962C8B-B14F-4D97-AF65-F5344CB8AC3E}">
        <p14:creationId xmlns:p14="http://schemas.microsoft.com/office/powerpoint/2010/main" val="4044946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Robot Braking </a:t>
            </a:r>
            <a:br>
              <a:rPr lang="en-US"/>
            </a:br>
            <a:r>
              <a:rPr lang="en-US"/>
              <a:t>System</a:t>
            </a:r>
          </a:p>
        </p:txBody>
      </p:sp>
      <p:sp>
        <p:nvSpPr>
          <p:cNvPr id="3" name="Text Placeholder 2"/>
          <p:cNvSpPr>
            <a:spLocks noGrp="1"/>
          </p:cNvSpPr>
          <p:nvPr>
            <p:ph type="body" idx="1"/>
          </p:nvPr>
        </p:nvSpPr>
        <p:spPr>
          <a:xfrm>
            <a:off x="838200" y="1825625"/>
            <a:ext cx="4348978" cy="4351338"/>
          </a:xfrm>
        </p:spPr>
        <p:txBody>
          <a:bodyPr>
            <a:normAutofit/>
          </a:bodyPr>
          <a:lstStyle/>
          <a:p>
            <a:pPr marL="0" indent="0">
              <a:buNone/>
            </a:pPr>
            <a:r>
              <a:rPr lang="en-US"/>
              <a:t>“To minimize hardware testing and debugging in the cleanroom, we tested and refined our solution via simulation in Simulink and then used </a:t>
            </a:r>
            <a:r>
              <a:rPr lang="en-US" b="1"/>
              <a:t>code generation </a:t>
            </a:r>
            <a:r>
              <a:rPr lang="en-US"/>
              <a:t>with HDL Coder to implement it [..].”</a:t>
            </a:r>
          </a:p>
          <a:p>
            <a:pPr marL="457200" lvl="1" indent="0">
              <a:buNone/>
            </a:pPr>
            <a:r>
              <a:rPr lang="en-US" sz="1600">
                <a:hlinkClick r:id="rId2"/>
              </a:rPr>
              <a:t>https://www.mathworks.com/company/user_stories/3t-develops-robot-emergency-braking-system-with-model-based-design.html</a:t>
            </a:r>
            <a:endParaRPr lang="en-US" sz="1600"/>
          </a:p>
          <a:p>
            <a:endParaRPr lang="en-US"/>
          </a:p>
        </p:txBody>
      </p:sp>
      <p:sp>
        <p:nvSpPr>
          <p:cNvPr id="7" name="Slide Number Placeholder 6">
            <a:extLst>
              <a:ext uri="{FF2B5EF4-FFF2-40B4-BE49-F238E27FC236}">
                <a16:creationId xmlns:a16="http://schemas.microsoft.com/office/drawing/2014/main" id="{DB2AB956-9626-4D25-B2C8-9230FD1BE5F5}"/>
              </a:ext>
            </a:extLst>
          </p:cNvPr>
          <p:cNvSpPr>
            <a:spLocks noGrp="1"/>
          </p:cNvSpPr>
          <p:nvPr>
            <p:ph type="sldNum" sz="quarter" idx="12"/>
          </p:nvPr>
        </p:nvSpPr>
        <p:spPr/>
        <p:txBody>
          <a:bodyPr/>
          <a:lstStyle/>
          <a:p>
            <a:fld id="{F5562901-C767-4705-A914-8EC0E8487B8E}" type="slidenum">
              <a:rPr lang="en-US" smtClean="0"/>
              <a:t>14</a:t>
            </a:fld>
            <a:endParaRPr lang="en-US"/>
          </a:p>
        </p:txBody>
      </p:sp>
      <p:pic>
        <p:nvPicPr>
          <p:cNvPr id="5" name="Picture 4">
            <a:extLst>
              <a:ext uri="{FF2B5EF4-FFF2-40B4-BE49-F238E27FC236}">
                <a16:creationId xmlns:a16="http://schemas.microsoft.com/office/drawing/2014/main" id="{E192961C-E5ED-41D0-BA32-ADF2A0EAF780}"/>
              </a:ext>
            </a:extLst>
          </p:cNvPr>
          <p:cNvPicPr>
            <a:picLocks noChangeAspect="1"/>
          </p:cNvPicPr>
          <p:nvPr/>
        </p:nvPicPr>
        <p:blipFill>
          <a:blip r:embed="rId3"/>
          <a:stretch>
            <a:fillRect/>
          </a:stretch>
        </p:blipFill>
        <p:spPr>
          <a:xfrm>
            <a:off x="5187178" y="0"/>
            <a:ext cx="7239826" cy="6858000"/>
          </a:xfrm>
          <a:prstGeom prst="rect">
            <a:avLst/>
          </a:prstGeom>
        </p:spPr>
      </p:pic>
    </p:spTree>
    <p:extLst>
      <p:ext uri="{BB962C8B-B14F-4D97-AF65-F5344CB8AC3E}">
        <p14:creationId xmlns:p14="http://schemas.microsoft.com/office/powerpoint/2010/main" val="42689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Surgical Instrument</a:t>
            </a:r>
          </a:p>
        </p:txBody>
      </p:sp>
      <p:sp>
        <p:nvSpPr>
          <p:cNvPr id="3" name="Text Placeholder 2"/>
          <p:cNvSpPr>
            <a:spLocks noGrp="1"/>
          </p:cNvSpPr>
          <p:nvPr>
            <p:ph type="body" idx="1"/>
          </p:nvPr>
        </p:nvSpPr>
        <p:spPr>
          <a:xfrm>
            <a:off x="838200" y="1825625"/>
            <a:ext cx="4299688" cy="4351338"/>
          </a:xfrm>
        </p:spPr>
        <p:txBody>
          <a:bodyPr>
            <a:normAutofit/>
          </a:bodyPr>
          <a:lstStyle/>
          <a:p>
            <a:pPr marL="0" indent="0">
              <a:buNone/>
            </a:pPr>
            <a:r>
              <a:rPr lang="en-US"/>
              <a:t>“[..] it took weeks or more to hand-code in C for our target DSP,” [..]. “With Model-Based Design and native floating-point </a:t>
            </a:r>
            <a:r>
              <a:rPr lang="en-US" b="1"/>
              <a:t>code generation </a:t>
            </a:r>
            <a:r>
              <a:rPr lang="en-US"/>
              <a:t>[..], we had a prototype up and running in one day.”</a:t>
            </a:r>
          </a:p>
          <a:p>
            <a:pPr marL="457200" lvl="1" indent="0">
              <a:buNone/>
            </a:pPr>
            <a:r>
              <a:rPr lang="en-US" sz="1600">
                <a:hlinkClick r:id="rId2"/>
              </a:rPr>
              <a:t>https://www.mathworks.com/company/user_stories/demcon-reduces-development-time-for-fpga-controlled-surgical-instrument.html</a:t>
            </a:r>
            <a:endParaRPr lang="en-US" sz="1600"/>
          </a:p>
        </p:txBody>
      </p:sp>
      <p:sp>
        <p:nvSpPr>
          <p:cNvPr id="7" name="Slide Number Placeholder 6">
            <a:extLst>
              <a:ext uri="{FF2B5EF4-FFF2-40B4-BE49-F238E27FC236}">
                <a16:creationId xmlns:a16="http://schemas.microsoft.com/office/drawing/2014/main" id="{E3F47603-1020-478D-8E08-D02AB53E078B}"/>
              </a:ext>
            </a:extLst>
          </p:cNvPr>
          <p:cNvSpPr>
            <a:spLocks noGrp="1"/>
          </p:cNvSpPr>
          <p:nvPr>
            <p:ph type="sldNum" sz="quarter" idx="12"/>
          </p:nvPr>
        </p:nvSpPr>
        <p:spPr/>
        <p:txBody>
          <a:bodyPr/>
          <a:lstStyle/>
          <a:p>
            <a:fld id="{F5562901-C767-4705-A914-8EC0E8487B8E}" type="slidenum">
              <a:rPr lang="en-US" smtClean="0"/>
              <a:t>15</a:t>
            </a:fld>
            <a:endParaRPr lang="en-US"/>
          </a:p>
        </p:txBody>
      </p:sp>
      <p:pic>
        <p:nvPicPr>
          <p:cNvPr id="6" name="Picture 5">
            <a:extLst>
              <a:ext uri="{FF2B5EF4-FFF2-40B4-BE49-F238E27FC236}">
                <a16:creationId xmlns:a16="http://schemas.microsoft.com/office/drawing/2014/main" id="{A6DDEE0A-FED6-45A6-A6DE-FB46024F38E7}"/>
              </a:ext>
            </a:extLst>
          </p:cNvPr>
          <p:cNvPicPr>
            <a:picLocks noChangeAspect="1"/>
          </p:cNvPicPr>
          <p:nvPr/>
        </p:nvPicPr>
        <p:blipFill>
          <a:blip r:embed="rId3"/>
          <a:stretch>
            <a:fillRect/>
          </a:stretch>
        </p:blipFill>
        <p:spPr>
          <a:xfrm>
            <a:off x="5412208" y="0"/>
            <a:ext cx="7324565" cy="6858000"/>
          </a:xfrm>
          <a:prstGeom prst="rect">
            <a:avLst/>
          </a:prstGeom>
        </p:spPr>
      </p:pic>
    </p:spTree>
    <p:extLst>
      <p:ext uri="{BB962C8B-B14F-4D97-AF65-F5344CB8AC3E}">
        <p14:creationId xmlns:p14="http://schemas.microsoft.com/office/powerpoint/2010/main" val="2261953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Retinal Prosthetics</a:t>
            </a:r>
          </a:p>
        </p:txBody>
      </p:sp>
      <p:sp>
        <p:nvSpPr>
          <p:cNvPr id="3" name="Text Placeholder 2"/>
          <p:cNvSpPr>
            <a:spLocks noGrp="1"/>
          </p:cNvSpPr>
          <p:nvPr>
            <p:ph type="body" idx="1"/>
          </p:nvPr>
        </p:nvSpPr>
        <p:spPr>
          <a:xfrm>
            <a:off x="838200" y="1825625"/>
            <a:ext cx="4348978" cy="4351338"/>
          </a:xfrm>
        </p:spPr>
        <p:txBody>
          <a:bodyPr>
            <a:normAutofit/>
          </a:bodyPr>
          <a:lstStyle/>
          <a:p>
            <a:pPr marL="0" indent="0">
              <a:buNone/>
            </a:pPr>
            <a:r>
              <a:rPr lang="en-US"/>
              <a:t>“[..] uses Simulink and Computer Vision Toolbox to incorporate their algorithms into complete systems that process video streams from a camera affixed to eye glasses worn by </a:t>
            </a:r>
            <a:r>
              <a:rPr lang="en-US" b="1"/>
              <a:t>implant recipients</a:t>
            </a:r>
            <a:r>
              <a:rPr lang="en-US"/>
              <a:t>.”</a:t>
            </a:r>
          </a:p>
          <a:p>
            <a:pPr marL="457200" lvl="1" indent="0">
              <a:buNone/>
            </a:pPr>
            <a:r>
              <a:rPr lang="en-US" sz="1600">
                <a:hlinkClick r:id="rId2"/>
              </a:rPr>
              <a:t>https://www.mathworks.com/company/user_stories/doheny-eye-institute-develops-next-generation-retinal-prosthesis.html</a:t>
            </a:r>
            <a:endParaRPr lang="en-US" sz="1600"/>
          </a:p>
        </p:txBody>
      </p:sp>
      <p:sp>
        <p:nvSpPr>
          <p:cNvPr id="7" name="Slide Number Placeholder 6">
            <a:extLst>
              <a:ext uri="{FF2B5EF4-FFF2-40B4-BE49-F238E27FC236}">
                <a16:creationId xmlns:a16="http://schemas.microsoft.com/office/drawing/2014/main" id="{734373D4-6FB7-4002-984D-21A9F8F9C886}"/>
              </a:ext>
            </a:extLst>
          </p:cNvPr>
          <p:cNvSpPr>
            <a:spLocks noGrp="1"/>
          </p:cNvSpPr>
          <p:nvPr>
            <p:ph type="sldNum" sz="quarter" idx="12"/>
          </p:nvPr>
        </p:nvSpPr>
        <p:spPr/>
        <p:txBody>
          <a:bodyPr/>
          <a:lstStyle/>
          <a:p>
            <a:fld id="{F5562901-C767-4705-A914-8EC0E8487B8E}" type="slidenum">
              <a:rPr lang="en-US" smtClean="0"/>
              <a:t>16</a:t>
            </a:fld>
            <a:endParaRPr lang="en-US"/>
          </a:p>
        </p:txBody>
      </p:sp>
      <p:pic>
        <p:nvPicPr>
          <p:cNvPr id="4" name="Picture 3">
            <a:extLst>
              <a:ext uri="{FF2B5EF4-FFF2-40B4-BE49-F238E27FC236}">
                <a16:creationId xmlns:a16="http://schemas.microsoft.com/office/drawing/2014/main" id="{76BDCC10-B009-42F2-B196-682173B8B229}"/>
              </a:ext>
            </a:extLst>
          </p:cNvPr>
          <p:cNvPicPr>
            <a:picLocks noChangeAspect="1"/>
          </p:cNvPicPr>
          <p:nvPr/>
        </p:nvPicPr>
        <p:blipFill>
          <a:blip r:embed="rId3"/>
          <a:stretch>
            <a:fillRect/>
          </a:stretch>
        </p:blipFill>
        <p:spPr>
          <a:xfrm>
            <a:off x="5187178" y="0"/>
            <a:ext cx="7324565" cy="6858000"/>
          </a:xfrm>
          <a:prstGeom prst="rect">
            <a:avLst/>
          </a:prstGeom>
        </p:spPr>
      </p:pic>
    </p:spTree>
    <p:extLst>
      <p:ext uri="{BB962C8B-B14F-4D97-AF65-F5344CB8AC3E}">
        <p14:creationId xmlns:p14="http://schemas.microsoft.com/office/powerpoint/2010/main" val="48645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ABB Inverters</a:t>
            </a:r>
          </a:p>
        </p:txBody>
      </p:sp>
      <p:sp>
        <p:nvSpPr>
          <p:cNvPr id="3" name="Text Placeholder 2"/>
          <p:cNvSpPr>
            <a:spLocks noGrp="1"/>
          </p:cNvSpPr>
          <p:nvPr>
            <p:ph type="body" idx="1"/>
          </p:nvPr>
        </p:nvSpPr>
        <p:spPr>
          <a:xfrm>
            <a:off x="838200" y="1825625"/>
            <a:ext cx="4408965" cy="4351338"/>
          </a:xfrm>
        </p:spPr>
        <p:txBody>
          <a:bodyPr>
            <a:normAutofit lnSpcReduction="10000"/>
          </a:bodyPr>
          <a:lstStyle/>
          <a:p>
            <a:pPr marL="0" indent="0">
              <a:buNone/>
            </a:pPr>
            <a:r>
              <a:rPr lang="en-US"/>
              <a:t>“[..] our </a:t>
            </a:r>
            <a:r>
              <a:rPr lang="en-US" b="1"/>
              <a:t>developer productivity is easily increased tenfold</a:t>
            </a:r>
            <a:r>
              <a:rPr lang="en-US"/>
              <a:t>,” [..]. “Simulation and code generation enable us to turn changes around quickly [..] we no longer waste a big part of our development cycle debugging code.”</a:t>
            </a:r>
            <a:endParaRPr lang="en-US">
              <a:hlinkClick r:id="rId2"/>
            </a:endParaRPr>
          </a:p>
          <a:p>
            <a:pPr marL="457200" lvl="1" indent="0">
              <a:buNone/>
            </a:pPr>
            <a:r>
              <a:rPr lang="en-US" sz="1600">
                <a:hlinkClick r:id="rId2"/>
              </a:rPr>
              <a:t>https://www.mathworks.com/company/user_stories/abb-accelerates-the-delivery-of-large-scale,-grid-connected-inverter-products-with-model-based-design.html</a:t>
            </a:r>
            <a:endParaRPr lang="en-US" sz="1600"/>
          </a:p>
          <a:p>
            <a:endParaRPr lang="en-US"/>
          </a:p>
        </p:txBody>
      </p:sp>
      <p:sp>
        <p:nvSpPr>
          <p:cNvPr id="7" name="Slide Number Placeholder 6">
            <a:extLst>
              <a:ext uri="{FF2B5EF4-FFF2-40B4-BE49-F238E27FC236}">
                <a16:creationId xmlns:a16="http://schemas.microsoft.com/office/drawing/2014/main" id="{46591A3F-122D-40D8-8375-ED3CA0AE3AF2}"/>
              </a:ext>
            </a:extLst>
          </p:cNvPr>
          <p:cNvSpPr>
            <a:spLocks noGrp="1"/>
          </p:cNvSpPr>
          <p:nvPr>
            <p:ph type="sldNum" sz="quarter" idx="12"/>
          </p:nvPr>
        </p:nvSpPr>
        <p:spPr/>
        <p:txBody>
          <a:bodyPr/>
          <a:lstStyle/>
          <a:p>
            <a:fld id="{F5562901-C767-4705-A914-8EC0E8487B8E}" type="slidenum">
              <a:rPr lang="en-US" smtClean="0"/>
              <a:t>17</a:t>
            </a:fld>
            <a:endParaRPr lang="en-US"/>
          </a:p>
        </p:txBody>
      </p:sp>
      <p:pic>
        <p:nvPicPr>
          <p:cNvPr id="5" name="Picture 4">
            <a:extLst>
              <a:ext uri="{FF2B5EF4-FFF2-40B4-BE49-F238E27FC236}">
                <a16:creationId xmlns:a16="http://schemas.microsoft.com/office/drawing/2014/main" id="{91AF854E-5D44-4001-8C86-F1703DFA44C2}"/>
              </a:ext>
            </a:extLst>
          </p:cNvPr>
          <p:cNvPicPr>
            <a:picLocks noChangeAspect="1"/>
          </p:cNvPicPr>
          <p:nvPr/>
        </p:nvPicPr>
        <p:blipFill>
          <a:blip r:embed="rId3"/>
          <a:stretch>
            <a:fillRect/>
          </a:stretch>
        </p:blipFill>
        <p:spPr>
          <a:xfrm>
            <a:off x="5247165" y="0"/>
            <a:ext cx="7239826" cy="6858000"/>
          </a:xfrm>
          <a:prstGeom prst="rect">
            <a:avLst/>
          </a:prstGeom>
        </p:spPr>
      </p:pic>
    </p:spTree>
    <p:extLst>
      <p:ext uri="{BB962C8B-B14F-4D97-AF65-F5344CB8AC3E}">
        <p14:creationId xmlns:p14="http://schemas.microsoft.com/office/powerpoint/2010/main" val="2049323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Alstom Converters</a:t>
            </a:r>
          </a:p>
        </p:txBody>
      </p:sp>
      <p:sp>
        <p:nvSpPr>
          <p:cNvPr id="3" name="Text Placeholder 2"/>
          <p:cNvSpPr>
            <a:spLocks noGrp="1"/>
          </p:cNvSpPr>
          <p:nvPr>
            <p:ph type="body" idx="1"/>
          </p:nvPr>
        </p:nvSpPr>
        <p:spPr>
          <a:xfrm>
            <a:off x="838200" y="1825625"/>
            <a:ext cx="4447995" cy="4351338"/>
          </a:xfrm>
        </p:spPr>
        <p:txBody>
          <a:bodyPr>
            <a:normAutofit lnSpcReduction="10000"/>
          </a:bodyPr>
          <a:lstStyle/>
          <a:p>
            <a:pPr marL="0" indent="0">
              <a:buNone/>
            </a:pPr>
            <a:r>
              <a:rPr lang="en-US"/>
              <a:t>“The power converters used on trams, metros, and trains are sophisticated, </a:t>
            </a:r>
            <a:r>
              <a:rPr lang="en-US" b="1"/>
              <a:t>safety-critical systems </a:t>
            </a:r>
            <a:r>
              <a:rPr lang="en-US"/>
              <a:t>that require hard, real-time responses. [..] engineers modeled and </a:t>
            </a:r>
            <a:r>
              <a:rPr lang="en-US" b="1"/>
              <a:t>automatically generated defect-free production code </a:t>
            </a:r>
            <a:r>
              <a:rPr lang="en-US"/>
              <a:t>[..].”</a:t>
            </a:r>
          </a:p>
          <a:p>
            <a:pPr marL="457200" lvl="1" indent="0">
              <a:buNone/>
            </a:pPr>
            <a:r>
              <a:rPr lang="en-US" sz="1600">
                <a:hlinkClick r:id="rId2"/>
              </a:rPr>
              <a:t>https://www.mathworks.com/company/user_stories/alstom-generates-production-code-for-safety-critical-power-converter-control-systems.html</a:t>
            </a:r>
            <a:endParaRPr lang="en-US" sz="1600"/>
          </a:p>
          <a:p>
            <a:endParaRPr lang="en-US"/>
          </a:p>
        </p:txBody>
      </p:sp>
      <p:sp>
        <p:nvSpPr>
          <p:cNvPr id="12" name="Slide Number Placeholder 11">
            <a:extLst>
              <a:ext uri="{FF2B5EF4-FFF2-40B4-BE49-F238E27FC236}">
                <a16:creationId xmlns:a16="http://schemas.microsoft.com/office/drawing/2014/main" id="{62835236-AD98-4151-B89E-5DE915EED10B}"/>
              </a:ext>
            </a:extLst>
          </p:cNvPr>
          <p:cNvSpPr>
            <a:spLocks noGrp="1"/>
          </p:cNvSpPr>
          <p:nvPr>
            <p:ph type="sldNum" sz="quarter" idx="12"/>
          </p:nvPr>
        </p:nvSpPr>
        <p:spPr/>
        <p:txBody>
          <a:bodyPr/>
          <a:lstStyle/>
          <a:p>
            <a:fld id="{F5562901-C767-4705-A914-8EC0E8487B8E}" type="slidenum">
              <a:rPr lang="en-US" smtClean="0"/>
              <a:t>18</a:t>
            </a:fld>
            <a:endParaRPr lang="en-US"/>
          </a:p>
        </p:txBody>
      </p:sp>
      <p:pic>
        <p:nvPicPr>
          <p:cNvPr id="5" name="Picture 4">
            <a:extLst>
              <a:ext uri="{FF2B5EF4-FFF2-40B4-BE49-F238E27FC236}">
                <a16:creationId xmlns:a16="http://schemas.microsoft.com/office/drawing/2014/main" id="{BF926F6D-8E4D-4144-8779-53B0D74D83A5}"/>
              </a:ext>
            </a:extLst>
          </p:cNvPr>
          <p:cNvPicPr>
            <a:picLocks noChangeAspect="1"/>
          </p:cNvPicPr>
          <p:nvPr/>
        </p:nvPicPr>
        <p:blipFill>
          <a:blip r:embed="rId3"/>
          <a:stretch>
            <a:fillRect/>
          </a:stretch>
        </p:blipFill>
        <p:spPr>
          <a:xfrm>
            <a:off x="5286195" y="0"/>
            <a:ext cx="7239826" cy="6858000"/>
          </a:xfrm>
          <a:prstGeom prst="rect">
            <a:avLst/>
          </a:prstGeom>
        </p:spPr>
      </p:pic>
    </p:spTree>
    <p:extLst>
      <p:ext uri="{BB962C8B-B14F-4D97-AF65-F5344CB8AC3E}">
        <p14:creationId xmlns:p14="http://schemas.microsoft.com/office/powerpoint/2010/main" val="301964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721F-2BDA-4564-AFCC-92BFAD19120F}"/>
              </a:ext>
            </a:extLst>
          </p:cNvPr>
          <p:cNvSpPr>
            <a:spLocks noGrp="1"/>
          </p:cNvSpPr>
          <p:nvPr>
            <p:ph type="title"/>
          </p:nvPr>
        </p:nvSpPr>
        <p:spPr/>
        <p:txBody>
          <a:bodyPr/>
          <a:lstStyle/>
          <a:p>
            <a:r>
              <a:rPr lang="en-US"/>
              <a:t>1-slide Summary</a:t>
            </a:r>
          </a:p>
        </p:txBody>
      </p:sp>
      <p:sp>
        <p:nvSpPr>
          <p:cNvPr id="3" name="Content Placeholder 2">
            <a:extLst>
              <a:ext uri="{FF2B5EF4-FFF2-40B4-BE49-F238E27FC236}">
                <a16:creationId xmlns:a16="http://schemas.microsoft.com/office/drawing/2014/main" id="{ADD7575A-B86E-4E26-AD70-0554B607D1FC}"/>
              </a:ext>
            </a:extLst>
          </p:cNvPr>
          <p:cNvSpPr>
            <a:spLocks noGrp="1"/>
          </p:cNvSpPr>
          <p:nvPr>
            <p:ph idx="1"/>
          </p:nvPr>
        </p:nvSpPr>
        <p:spPr/>
        <p:txBody>
          <a:bodyPr>
            <a:normAutofit lnSpcReduction="10000"/>
          </a:bodyPr>
          <a:lstStyle/>
          <a:p>
            <a:r>
              <a:rPr lang="en-US"/>
              <a:t>Simulink by MathWorks widely used in industry</a:t>
            </a:r>
          </a:p>
          <a:p>
            <a:pPr lvl="1"/>
            <a:r>
              <a:rPr lang="en-US"/>
              <a:t>Simulink = Popular Cyber Physical System (CPS) development tool chain</a:t>
            </a:r>
          </a:p>
          <a:p>
            <a:r>
              <a:rPr lang="en-US"/>
              <a:t>Found 10+ “compiler” bugs in Simulink</a:t>
            </a:r>
          </a:p>
          <a:p>
            <a:pPr lvl="1"/>
            <a:r>
              <a:rPr lang="en-US"/>
              <a:t>We are looking for bugs in the Simulink tool itself</a:t>
            </a:r>
          </a:p>
          <a:p>
            <a:r>
              <a:rPr lang="en-US"/>
              <a:t>Simulink vendor MathWorks confirmed these as bugs </a:t>
            </a:r>
          </a:p>
          <a:p>
            <a:endParaRPr lang="en-US"/>
          </a:p>
          <a:p>
            <a:r>
              <a:rPr lang="en-US"/>
              <a:t>Other results</a:t>
            </a:r>
          </a:p>
          <a:p>
            <a:pPr lvl="1"/>
            <a:r>
              <a:rPr lang="en-US"/>
              <a:t>USD 1M in grants from the National Science Foundation (NSF)</a:t>
            </a:r>
          </a:p>
          <a:p>
            <a:pPr lvl="1"/>
            <a:r>
              <a:rPr lang="en-US"/>
              <a:t>USD 32k gift to UTA from MathWorks to continue research</a:t>
            </a:r>
          </a:p>
          <a:p>
            <a:pPr lvl="1"/>
            <a:r>
              <a:rPr lang="en-US"/>
              <a:t>Source code available (BSD license) </a:t>
            </a:r>
            <a:r>
              <a:rPr lang="en-US">
                <a:hlinkClick r:id="rId2"/>
              </a:rPr>
              <a:t>https://github.com/verivital/slsf_randgen</a:t>
            </a:r>
            <a:endParaRPr lang="en-US"/>
          </a:p>
          <a:p>
            <a:pPr lvl="1"/>
            <a:endParaRPr lang="en-US"/>
          </a:p>
        </p:txBody>
      </p:sp>
      <p:sp>
        <p:nvSpPr>
          <p:cNvPr id="4" name="Slide Number Placeholder 3">
            <a:extLst>
              <a:ext uri="{FF2B5EF4-FFF2-40B4-BE49-F238E27FC236}">
                <a16:creationId xmlns:a16="http://schemas.microsoft.com/office/drawing/2014/main" id="{9795CEC5-8472-4219-BC93-CE40C434EB44}"/>
              </a:ext>
            </a:extLst>
          </p:cNvPr>
          <p:cNvSpPr>
            <a:spLocks noGrp="1"/>
          </p:cNvSpPr>
          <p:nvPr>
            <p:ph type="sldNum" sz="quarter" idx="12"/>
          </p:nvPr>
        </p:nvSpPr>
        <p:spPr/>
        <p:txBody>
          <a:bodyPr/>
          <a:lstStyle/>
          <a:p>
            <a:fld id="{F5562901-C767-4705-A914-8EC0E8487B8E}" type="slidenum">
              <a:rPr lang="en-US" smtClean="0"/>
              <a:t>1</a:t>
            </a:fld>
            <a:endParaRPr lang="en-US"/>
          </a:p>
        </p:txBody>
      </p:sp>
    </p:spTree>
    <p:extLst>
      <p:ext uri="{BB962C8B-B14F-4D97-AF65-F5344CB8AC3E}">
        <p14:creationId xmlns:p14="http://schemas.microsoft.com/office/powerpoint/2010/main" val="144086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D0718088-85E1-4B08-A4EE-2FB5673FCED7}"/>
              </a:ext>
            </a:extLst>
          </p:cNvPr>
          <p:cNvSpPr>
            <a:spLocks noGrp="1"/>
          </p:cNvSpPr>
          <p:nvPr>
            <p:ph type="ctrTitle"/>
          </p:nvPr>
        </p:nvSpPr>
        <p:spPr>
          <a:xfrm>
            <a:off x="3045368" y="2043663"/>
            <a:ext cx="6105194" cy="2031055"/>
          </a:xfrm>
        </p:spPr>
        <p:txBody>
          <a:bodyPr>
            <a:normAutofit/>
          </a:bodyPr>
          <a:lstStyle/>
          <a:p>
            <a:r>
              <a:rPr lang="en-US" sz="6000">
                <a:solidFill>
                  <a:srgbClr val="FFFFFF"/>
                </a:solidFill>
              </a:rPr>
              <a:t>Why Is This Problem Hard?</a:t>
            </a:r>
          </a:p>
        </p:txBody>
      </p:sp>
      <p:sp>
        <p:nvSpPr>
          <p:cNvPr id="6" name="Subtitle 5">
            <a:extLst>
              <a:ext uri="{FF2B5EF4-FFF2-40B4-BE49-F238E27FC236}">
                <a16:creationId xmlns:a16="http://schemas.microsoft.com/office/drawing/2014/main" id="{93ED3C07-C90A-4340-9C2F-EED3BA8696D5}"/>
              </a:ext>
            </a:extLst>
          </p:cNvPr>
          <p:cNvSpPr>
            <a:spLocks noGrp="1"/>
          </p:cNvSpPr>
          <p:nvPr>
            <p:ph type="subTitle" idx="1"/>
          </p:nvPr>
        </p:nvSpPr>
        <p:spPr>
          <a:xfrm>
            <a:off x="3045368" y="4074718"/>
            <a:ext cx="6105194" cy="682079"/>
          </a:xfrm>
        </p:spPr>
        <p:txBody>
          <a:bodyPr>
            <a:normAutofit/>
          </a:bodyPr>
          <a:lstStyle/>
          <a:p>
            <a:endParaRPr lang="en-US">
              <a:solidFill>
                <a:srgbClr val="FFFFFF"/>
              </a:solidFill>
            </a:endParaRPr>
          </a:p>
        </p:txBody>
      </p:sp>
      <p:sp>
        <p:nvSpPr>
          <p:cNvPr id="4" name="Slide Number Placeholder 3">
            <a:extLst>
              <a:ext uri="{FF2B5EF4-FFF2-40B4-BE49-F238E27FC236}">
                <a16:creationId xmlns:a16="http://schemas.microsoft.com/office/drawing/2014/main" id="{B305BF0B-0F36-40C4-A2A3-CAFD4CCBFA17}"/>
              </a:ext>
            </a:extLst>
          </p:cNvPr>
          <p:cNvSpPr>
            <a:spLocks noGrp="1"/>
          </p:cNvSpPr>
          <p:nvPr>
            <p:ph type="sldNum" sz="quarter" idx="12"/>
          </p:nvPr>
        </p:nvSpPr>
        <p:spPr>
          <a:xfrm>
            <a:off x="10825930" y="6223702"/>
            <a:ext cx="570728" cy="314067"/>
          </a:xfrm>
        </p:spPr>
        <p:txBody>
          <a:bodyPr>
            <a:normAutofit/>
          </a:bodyPr>
          <a:lstStyle/>
          <a:p>
            <a:pPr>
              <a:spcAft>
                <a:spcPts val="600"/>
              </a:spcAft>
            </a:pPr>
            <a:fld id="{F5562901-C767-4705-A914-8EC0E8487B8E}" type="slidenum">
              <a:rPr lang="en-US" sz="1000">
                <a:solidFill>
                  <a:srgbClr val="898989"/>
                </a:solidFill>
              </a:rPr>
              <a:pPr>
                <a:spcAft>
                  <a:spcPts val="600"/>
                </a:spcAft>
              </a:pPr>
              <a:t>19</a:t>
            </a:fld>
            <a:endParaRPr lang="en-US" sz="1000">
              <a:solidFill>
                <a:srgbClr val="898989"/>
              </a:solidFill>
            </a:endParaRPr>
          </a:p>
        </p:txBody>
      </p:sp>
    </p:spTree>
    <p:extLst>
      <p:ext uri="{BB962C8B-B14F-4D97-AF65-F5344CB8AC3E}">
        <p14:creationId xmlns:p14="http://schemas.microsoft.com/office/powerpoint/2010/main" val="3213748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0E7D-7252-4AB4-A740-B77A7BC7F9A1}"/>
              </a:ext>
            </a:extLst>
          </p:cNvPr>
          <p:cNvSpPr>
            <a:spLocks noGrp="1"/>
          </p:cNvSpPr>
          <p:nvPr>
            <p:ph type="title"/>
          </p:nvPr>
        </p:nvSpPr>
        <p:spPr/>
        <p:txBody>
          <a:bodyPr/>
          <a:lstStyle/>
          <a:p>
            <a:r>
              <a:rPr lang="en-US"/>
              <a:t>Cannot Formally Prove Simulink Correct</a:t>
            </a:r>
          </a:p>
        </p:txBody>
      </p:sp>
      <p:sp>
        <p:nvSpPr>
          <p:cNvPr id="3" name="Content Placeholder 2">
            <a:extLst>
              <a:ext uri="{FF2B5EF4-FFF2-40B4-BE49-F238E27FC236}">
                <a16:creationId xmlns:a16="http://schemas.microsoft.com/office/drawing/2014/main" id="{8634510B-738F-438C-AD0A-0FA190868962}"/>
              </a:ext>
            </a:extLst>
          </p:cNvPr>
          <p:cNvSpPr>
            <a:spLocks noGrp="1"/>
          </p:cNvSpPr>
          <p:nvPr>
            <p:ph idx="1"/>
          </p:nvPr>
        </p:nvSpPr>
        <p:spPr>
          <a:xfrm>
            <a:off x="838200" y="1825625"/>
            <a:ext cx="6391656" cy="4351338"/>
          </a:xfrm>
        </p:spPr>
        <p:txBody>
          <a:bodyPr/>
          <a:lstStyle/>
          <a:p>
            <a:r>
              <a:rPr lang="en-US"/>
              <a:t>Full formal correctness proof of any real MLOC+ software very expensive </a:t>
            </a:r>
          </a:p>
          <a:p>
            <a:r>
              <a:rPr lang="en-US"/>
              <a:t>Not a one-time cost: 2 releases / year</a:t>
            </a:r>
          </a:p>
          <a:p>
            <a:r>
              <a:rPr lang="en-US"/>
              <a:t>No complete formal specification of Simulink language / semantics</a:t>
            </a:r>
          </a:p>
          <a:p>
            <a:endParaRPr lang="en-US"/>
          </a:p>
          <a:p>
            <a:r>
              <a:rPr lang="en-US"/>
              <a:t>Bottom line: No proving of bug absence</a:t>
            </a:r>
          </a:p>
          <a:p>
            <a:r>
              <a:rPr lang="en-US"/>
              <a:t>Looking for bugs in Simulink looks like the next best thing </a:t>
            </a:r>
            <a:r>
              <a:rPr lang="en-US">
                <a:sym typeface="Wingdings" panose="05000000000000000000" pitchFamily="2" charset="2"/>
              </a:rPr>
              <a:t> Testing</a:t>
            </a:r>
            <a:endParaRPr lang="en-US"/>
          </a:p>
          <a:p>
            <a:endParaRPr lang="en-US"/>
          </a:p>
        </p:txBody>
      </p:sp>
      <p:sp>
        <p:nvSpPr>
          <p:cNvPr id="4" name="Slide Number Placeholder 3">
            <a:extLst>
              <a:ext uri="{FF2B5EF4-FFF2-40B4-BE49-F238E27FC236}">
                <a16:creationId xmlns:a16="http://schemas.microsoft.com/office/drawing/2014/main" id="{435AC091-AFFB-4D72-B12B-06E32A85E75B}"/>
              </a:ext>
            </a:extLst>
          </p:cNvPr>
          <p:cNvSpPr>
            <a:spLocks noGrp="1"/>
          </p:cNvSpPr>
          <p:nvPr>
            <p:ph type="sldNum" sz="quarter" idx="12"/>
          </p:nvPr>
        </p:nvSpPr>
        <p:spPr/>
        <p:txBody>
          <a:bodyPr/>
          <a:lstStyle/>
          <a:p>
            <a:fld id="{F5562901-C767-4705-A914-8EC0E8487B8E}" type="slidenum">
              <a:rPr lang="en-US" smtClean="0"/>
              <a:t>20</a:t>
            </a:fld>
            <a:endParaRPr lang="en-US"/>
          </a:p>
        </p:txBody>
      </p:sp>
      <p:sp>
        <p:nvSpPr>
          <p:cNvPr id="6" name="Shape 217">
            <a:extLst>
              <a:ext uri="{FF2B5EF4-FFF2-40B4-BE49-F238E27FC236}">
                <a16:creationId xmlns:a16="http://schemas.microsoft.com/office/drawing/2014/main" id="{4CB15608-4B6C-465D-97F0-7F404C917992}"/>
              </a:ext>
            </a:extLst>
          </p:cNvPr>
          <p:cNvSpPr/>
          <p:nvPr/>
        </p:nvSpPr>
        <p:spPr>
          <a:xfrm rot="21194799">
            <a:off x="7743687" y="2198710"/>
            <a:ext cx="3332552" cy="3363729"/>
          </a:xfrm>
          <a:prstGeom prst="foldedCorner">
            <a:avLst>
              <a:gd name="adj" fmla="val 16667"/>
            </a:avLst>
          </a:prstGeom>
          <a:solidFill>
            <a:srgbClr val="FFF2CC"/>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lvl="0" rtl="0">
              <a:spcBef>
                <a:spcPts val="0"/>
              </a:spcBef>
              <a:buNone/>
            </a:pPr>
            <a:r>
              <a:rPr lang="en" sz="4400">
                <a:latin typeface="+mj-lt"/>
              </a:rPr>
              <a:t>Formal </a:t>
            </a:r>
            <a:r>
              <a:rPr lang="en-US" sz="4400">
                <a:latin typeface="+mj-lt"/>
              </a:rPr>
              <a:t>Spec of Simulink Language / Semantics</a:t>
            </a:r>
            <a:endParaRPr lang="en" sz="4400">
              <a:latin typeface="+mj-lt"/>
            </a:endParaRPr>
          </a:p>
        </p:txBody>
      </p:sp>
      <p:sp>
        <p:nvSpPr>
          <p:cNvPr id="7" name="Shape 218">
            <a:extLst>
              <a:ext uri="{FF2B5EF4-FFF2-40B4-BE49-F238E27FC236}">
                <a16:creationId xmlns:a16="http://schemas.microsoft.com/office/drawing/2014/main" id="{FF7E9635-8C5C-4D70-890B-63F92D9704F7}"/>
              </a:ext>
            </a:extLst>
          </p:cNvPr>
          <p:cNvSpPr/>
          <p:nvPr/>
        </p:nvSpPr>
        <p:spPr>
          <a:xfrm rot="20694446">
            <a:off x="7807956" y="2292648"/>
            <a:ext cx="3100564" cy="3103940"/>
          </a:xfrm>
          <a:prstGeom prst="noSmoking">
            <a:avLst>
              <a:gd name="adj" fmla="val 18750"/>
            </a:avLst>
          </a:prstGeom>
          <a:solidFill>
            <a:srgbClr val="E06666">
              <a:alpha val="21000"/>
            </a:srgbClr>
          </a:solidFill>
          <a:ln w="9525" cap="flat" cmpd="sng">
            <a:solidFill>
              <a:srgbClr val="FF0000"/>
            </a:solidFill>
            <a:prstDash val="solid"/>
            <a:round/>
            <a:headEnd type="none" w="med" len="med"/>
            <a:tailEnd type="none" w="med" len="med"/>
          </a:ln>
        </p:spPr>
        <p:txBody>
          <a:bodyPr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lvl="0" rtl="0">
              <a:spcBef>
                <a:spcPts val="0"/>
              </a:spcBef>
              <a:buNone/>
            </a:pPr>
            <a:endParaRPr sz="2489">
              <a:solidFill>
                <a:srgbClr val="980000"/>
              </a:solidFill>
            </a:endParaRPr>
          </a:p>
        </p:txBody>
      </p:sp>
    </p:spTree>
    <p:extLst>
      <p:ext uri="{BB962C8B-B14F-4D97-AF65-F5344CB8AC3E}">
        <p14:creationId xmlns:p14="http://schemas.microsoft.com/office/powerpoint/2010/main" val="391934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Shape 156"/>
          <p:cNvSpPr txBox="1">
            <a:spLocks noGrp="1"/>
          </p:cNvSpPr>
          <p:nvPr>
            <p:ph type="title"/>
          </p:nvPr>
        </p:nvSpPr>
        <p:spPr/>
        <p:txBody>
          <a:bodyPr/>
          <a:lstStyle/>
          <a:p>
            <a:r>
              <a:rPr lang="en-US"/>
              <a:t>Background: Randomized</a:t>
            </a:r>
            <a:r>
              <a:rPr lang="en"/>
              <a:t> Differential Testin</a:t>
            </a:r>
            <a:r>
              <a:rPr lang="en-US"/>
              <a:t>g</a:t>
            </a:r>
            <a:br>
              <a:rPr lang="en-US"/>
            </a:br>
            <a:endParaRPr lang="en"/>
          </a:p>
        </p:txBody>
      </p:sp>
      <p:sp>
        <p:nvSpPr>
          <p:cNvPr id="2" name="Slide Number Placeholder 1"/>
          <p:cNvSpPr>
            <a:spLocks noGrp="1"/>
          </p:cNvSpPr>
          <p:nvPr>
            <p:ph type="sldNum" sz="quarter" idx="12"/>
          </p:nvPr>
        </p:nvSpPr>
        <p:spPr/>
        <p:txBody>
          <a:bodyPr/>
          <a:lstStyle/>
          <a:p>
            <a:fld id="{00000000-1234-1234-1234-123412341234}" type="slidenum">
              <a:rPr lang="en" smtClean="0"/>
              <a:pPr/>
              <a:t>21</a:t>
            </a:fld>
            <a:endParaRPr lang="en"/>
          </a:p>
        </p:txBody>
      </p:sp>
      <p:sp>
        <p:nvSpPr>
          <p:cNvPr id="27" name="Shape 161"/>
          <p:cNvSpPr/>
          <p:nvPr/>
        </p:nvSpPr>
        <p:spPr>
          <a:xfrm>
            <a:off x="2883904" y="4227168"/>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28" name="Shape 161"/>
          <p:cNvSpPr/>
          <p:nvPr/>
        </p:nvSpPr>
        <p:spPr>
          <a:xfrm>
            <a:off x="5314319" y="4227088"/>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157" name="Shape 157"/>
          <p:cNvSpPr/>
          <p:nvPr/>
        </p:nvSpPr>
        <p:spPr>
          <a:xfrm>
            <a:off x="3374583" y="1600780"/>
            <a:ext cx="1775001" cy="611000"/>
          </a:xfrm>
          <a:prstGeom prst="foldedCorner">
            <a:avLst>
              <a:gd name="adj" fmla="val 16667"/>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pPr algn="ctr"/>
            <a:r>
              <a:rPr lang="en" sz="2400"/>
              <a:t>Code, </a:t>
            </a:r>
            <a:r>
              <a:rPr lang="en-US" sz="2400"/>
              <a:t>Input</a:t>
            </a:r>
            <a:endParaRPr lang="en" sz="1333"/>
          </a:p>
        </p:txBody>
      </p:sp>
      <p:sp>
        <p:nvSpPr>
          <p:cNvPr id="158" name="Shape 158"/>
          <p:cNvSpPr/>
          <p:nvPr/>
        </p:nvSpPr>
        <p:spPr>
          <a:xfrm>
            <a:off x="2174549" y="2694863"/>
            <a:ext cx="1749895" cy="538224"/>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121900" tIns="121900" rIns="121900" bIns="121900" anchor="ctr" anchorCtr="0">
            <a:noAutofit/>
          </a:bodyPr>
          <a:lstStyle/>
          <a:p>
            <a:pPr algn="ctr"/>
            <a:r>
              <a:rPr lang="en" sz="2400">
                <a:solidFill>
                  <a:srgbClr val="FFFFFF"/>
                </a:solidFill>
              </a:rPr>
              <a:t>Compiler 1</a:t>
            </a:r>
          </a:p>
        </p:txBody>
      </p:sp>
      <p:sp>
        <p:nvSpPr>
          <p:cNvPr id="160" name="Shape 160"/>
          <p:cNvSpPr/>
          <p:nvPr/>
        </p:nvSpPr>
        <p:spPr>
          <a:xfrm>
            <a:off x="4638969" y="2694863"/>
            <a:ext cx="1681884" cy="538224"/>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121900" tIns="121900" rIns="121900" bIns="121900" anchor="ctr" anchorCtr="0">
            <a:noAutofit/>
          </a:bodyPr>
          <a:lstStyle/>
          <a:p>
            <a:pPr algn="ctr"/>
            <a:r>
              <a:rPr lang="en" sz="2400">
                <a:solidFill>
                  <a:srgbClr val="FFFFFF"/>
                </a:solidFill>
              </a:rPr>
              <a:t>Compiler 2</a:t>
            </a:r>
          </a:p>
        </p:txBody>
      </p:sp>
      <p:sp>
        <p:nvSpPr>
          <p:cNvPr id="161" name="Shape 161"/>
          <p:cNvSpPr/>
          <p:nvPr/>
        </p:nvSpPr>
        <p:spPr>
          <a:xfrm>
            <a:off x="2883904" y="3233087"/>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3" name="Rectangle: Rounded Corners 2"/>
          <p:cNvSpPr/>
          <p:nvPr/>
        </p:nvSpPr>
        <p:spPr>
          <a:xfrm>
            <a:off x="200021" y="1435561"/>
            <a:ext cx="1676689" cy="8386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a:solidFill>
                  <a:schemeClr val="tx1"/>
                </a:solidFill>
              </a:rPr>
              <a:t>Random Generator</a:t>
            </a:r>
          </a:p>
        </p:txBody>
      </p:sp>
      <p:sp>
        <p:nvSpPr>
          <p:cNvPr id="4" name="Arrow: Right 3"/>
          <p:cNvSpPr/>
          <p:nvPr/>
        </p:nvSpPr>
        <p:spPr>
          <a:xfrm>
            <a:off x="1876711" y="1557467"/>
            <a:ext cx="1485556" cy="615356"/>
          </a:xfrm>
          <a:prstGeom prst="rightArrow">
            <a:avLst/>
          </a:prstGeom>
          <a:solidFill>
            <a:schemeClr val="bg2"/>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i="1">
                <a:solidFill>
                  <a:schemeClr val="tx1"/>
                </a:solidFill>
              </a:rPr>
              <a:t>generate</a:t>
            </a:r>
            <a:endParaRPr lang="en-US" sz="2800" i="1">
              <a:solidFill>
                <a:schemeClr val="tx1"/>
              </a:solidFill>
            </a:endParaRPr>
          </a:p>
        </p:txBody>
      </p:sp>
      <p:sp>
        <p:nvSpPr>
          <p:cNvPr id="21" name="Shape 161"/>
          <p:cNvSpPr/>
          <p:nvPr/>
        </p:nvSpPr>
        <p:spPr>
          <a:xfrm>
            <a:off x="5314319" y="3229556"/>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5" name="Rectangle 4"/>
          <p:cNvSpPr/>
          <p:nvPr/>
        </p:nvSpPr>
        <p:spPr>
          <a:xfrm>
            <a:off x="3662686" y="3288944"/>
            <a:ext cx="1245000" cy="40046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2400" i="1">
                <a:solidFill>
                  <a:schemeClr val="tx1"/>
                </a:solidFill>
              </a:rPr>
              <a:t>compile</a:t>
            </a:r>
            <a:endParaRPr lang="en-US" sz="3600" i="1">
              <a:solidFill>
                <a:schemeClr val="tx1"/>
              </a:solidFill>
            </a:endParaRPr>
          </a:p>
        </p:txBody>
      </p:sp>
      <p:sp>
        <p:nvSpPr>
          <p:cNvPr id="25" name="Shape 147"/>
          <p:cNvSpPr/>
          <p:nvPr/>
        </p:nvSpPr>
        <p:spPr>
          <a:xfrm>
            <a:off x="2138278" y="3859928"/>
            <a:ext cx="1822437" cy="381335"/>
          </a:xfrm>
          <a:prstGeom prst="foldedCorner">
            <a:avLst>
              <a:gd name="adj" fmla="val 16667"/>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pPr algn="ctr"/>
            <a:r>
              <a:rPr lang="en-US" sz="2400"/>
              <a:t>Executable 1</a:t>
            </a:r>
            <a:endParaRPr lang="en" sz="2400"/>
          </a:p>
        </p:txBody>
      </p:sp>
      <p:sp>
        <p:nvSpPr>
          <p:cNvPr id="26" name="Shape 147"/>
          <p:cNvSpPr/>
          <p:nvPr/>
        </p:nvSpPr>
        <p:spPr>
          <a:xfrm>
            <a:off x="4568693" y="3859927"/>
            <a:ext cx="1822437" cy="381335"/>
          </a:xfrm>
          <a:prstGeom prst="foldedCorner">
            <a:avLst>
              <a:gd name="adj" fmla="val 16667"/>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pPr algn="ctr"/>
            <a:r>
              <a:rPr lang="en-US" sz="2400"/>
              <a:t>Executable 2</a:t>
            </a:r>
            <a:endParaRPr lang="en" sz="2400"/>
          </a:p>
        </p:txBody>
      </p:sp>
      <p:sp>
        <p:nvSpPr>
          <p:cNvPr id="29" name="Rectangle 28"/>
          <p:cNvSpPr/>
          <p:nvPr/>
        </p:nvSpPr>
        <p:spPr>
          <a:xfrm>
            <a:off x="3083971" y="4291493"/>
            <a:ext cx="2402430" cy="40046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2400" i="1">
                <a:solidFill>
                  <a:schemeClr val="tx1"/>
                </a:solidFill>
              </a:rPr>
              <a:t>run on input</a:t>
            </a:r>
            <a:endParaRPr lang="en-US" sz="3600" i="1">
              <a:solidFill>
                <a:schemeClr val="tx1"/>
              </a:solidFill>
            </a:endParaRPr>
          </a:p>
        </p:txBody>
      </p:sp>
      <p:sp>
        <p:nvSpPr>
          <p:cNvPr id="30" name="Shape 147"/>
          <p:cNvSpPr/>
          <p:nvPr/>
        </p:nvSpPr>
        <p:spPr>
          <a:xfrm>
            <a:off x="2365353" y="4876086"/>
            <a:ext cx="1368285" cy="381335"/>
          </a:xfrm>
          <a:prstGeom prst="foldedCorner">
            <a:avLst>
              <a:gd name="adj" fmla="val 16667"/>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pPr algn="ctr"/>
            <a:r>
              <a:rPr lang="en-US" sz="2400"/>
              <a:t>Output 1</a:t>
            </a:r>
            <a:endParaRPr lang="en" sz="2400"/>
          </a:p>
        </p:txBody>
      </p:sp>
      <p:sp>
        <p:nvSpPr>
          <p:cNvPr id="31" name="Shape 147"/>
          <p:cNvSpPr/>
          <p:nvPr/>
        </p:nvSpPr>
        <p:spPr>
          <a:xfrm>
            <a:off x="4780846" y="4875885"/>
            <a:ext cx="1411110" cy="381335"/>
          </a:xfrm>
          <a:prstGeom prst="foldedCorner">
            <a:avLst>
              <a:gd name="adj" fmla="val 16667"/>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pPr algn="ctr"/>
            <a:r>
              <a:rPr lang="en-US" sz="2400"/>
              <a:t>Output 2</a:t>
            </a:r>
            <a:endParaRPr lang="en" sz="2400"/>
          </a:p>
        </p:txBody>
      </p:sp>
      <p:sp>
        <p:nvSpPr>
          <p:cNvPr id="24" name="Shape 187"/>
          <p:cNvSpPr txBox="1"/>
          <p:nvPr/>
        </p:nvSpPr>
        <p:spPr>
          <a:xfrm>
            <a:off x="6976024" y="1391109"/>
            <a:ext cx="4800376" cy="4937635"/>
          </a:xfrm>
          <a:prstGeom prst="rect">
            <a:avLst/>
          </a:prstGeom>
          <a:noFill/>
          <a:ln>
            <a:noFill/>
          </a:ln>
        </p:spPr>
        <p:txBody>
          <a:bodyPr lIns="121900" tIns="121900" rIns="121900" bIns="121900" anchor="t" anchorCtr="0">
            <a:noAutofit/>
          </a:bodyPr>
          <a:lstStyle/>
          <a:p>
            <a:r>
              <a:rPr lang="en-US" sz="2400" b="1" u="sng"/>
              <a:t>2 compilers</a:t>
            </a:r>
            <a:r>
              <a:rPr lang="en-US" sz="2400"/>
              <a:t> (or 2 configurations of same compiler) that are </a:t>
            </a:r>
            <a:r>
              <a:rPr lang="en-US" sz="2400" b="1" u="sng"/>
              <a:t>supposed to produce equivalent results.</a:t>
            </a:r>
            <a:endParaRPr lang="en" sz="2400" b="1" u="sng"/>
          </a:p>
          <a:p>
            <a:r>
              <a:rPr lang="en" sz="2400"/>
              <a:t>Test oracle := “Output 1 = Output 2”</a:t>
            </a:r>
          </a:p>
          <a:p>
            <a:endParaRPr lang="en" sz="2400"/>
          </a:p>
          <a:p>
            <a:r>
              <a:rPr lang="en" sz="2400"/>
              <a:t>[+] Don’t need full formal language specs to find bugs</a:t>
            </a:r>
            <a:endParaRPr sz="2400"/>
          </a:p>
          <a:p>
            <a:endParaRPr lang="en" sz="2400"/>
          </a:p>
          <a:p>
            <a:r>
              <a:rPr lang="en" sz="2400"/>
              <a:t>[+] No false warnings: If undefined behaviors are avoided</a:t>
            </a:r>
          </a:p>
          <a:p>
            <a:endParaRPr lang="en-US" sz="2400">
              <a:latin typeface="Calibri" panose="020F0502020204030204" pitchFamily="34" charset="0"/>
              <a:cs typeface="Calibri" panose="020F0502020204030204" pitchFamily="34" charset="0"/>
            </a:endParaRPr>
          </a:p>
          <a:p>
            <a:r>
              <a:rPr lang="en-US" sz="2400">
                <a:latin typeface="Calibri" panose="020F0502020204030204" pitchFamily="34" charset="0"/>
                <a:cs typeface="Calibri" panose="020F0502020204030204" pitchFamily="34" charset="0"/>
              </a:rPr>
              <a:t>[+] Effective: Found lots of bugs in real C-compilers: GCC, LLVM</a:t>
            </a:r>
          </a:p>
          <a:p>
            <a:endParaRPr lang="en-US" sz="2400">
              <a:latin typeface="Calibri" panose="020F0502020204030204" pitchFamily="34" charset="0"/>
              <a:cs typeface="Calibri" panose="020F0502020204030204" pitchFamily="34" charset="0"/>
            </a:endParaRPr>
          </a:p>
          <a:p>
            <a:endParaRPr lang="en" sz="2400"/>
          </a:p>
        </p:txBody>
      </p:sp>
      <p:sp>
        <p:nvSpPr>
          <p:cNvPr id="33" name="Shape 161">
            <a:extLst>
              <a:ext uri="{FF2B5EF4-FFF2-40B4-BE49-F238E27FC236}">
                <a16:creationId xmlns:a16="http://schemas.microsoft.com/office/drawing/2014/main" id="{7D3AD0F6-FF2E-4465-85E6-D115FCCC5F56}"/>
              </a:ext>
            </a:extLst>
          </p:cNvPr>
          <p:cNvSpPr/>
          <p:nvPr/>
        </p:nvSpPr>
        <p:spPr>
          <a:xfrm rot="2700000">
            <a:off x="3019090" y="2151154"/>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34" name="Shape 161">
            <a:extLst>
              <a:ext uri="{FF2B5EF4-FFF2-40B4-BE49-F238E27FC236}">
                <a16:creationId xmlns:a16="http://schemas.microsoft.com/office/drawing/2014/main" id="{B690CA4E-B069-4D8A-86C9-32077887F3A5}"/>
              </a:ext>
            </a:extLst>
          </p:cNvPr>
          <p:cNvSpPr/>
          <p:nvPr/>
        </p:nvSpPr>
        <p:spPr>
          <a:xfrm rot="18900000">
            <a:off x="5173893" y="2151154"/>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37" name="Rectangle: Rounded Corners 36">
            <a:extLst>
              <a:ext uri="{FF2B5EF4-FFF2-40B4-BE49-F238E27FC236}">
                <a16:creationId xmlns:a16="http://schemas.microsoft.com/office/drawing/2014/main" id="{592E5956-FCC8-44EC-A34D-D5172A69250D}"/>
              </a:ext>
            </a:extLst>
          </p:cNvPr>
          <p:cNvSpPr/>
          <p:nvPr/>
        </p:nvSpPr>
        <p:spPr>
          <a:xfrm>
            <a:off x="2288521" y="5428433"/>
            <a:ext cx="3952365" cy="838604"/>
          </a:xfrm>
          <a:prstGeom prst="roundRect">
            <a:avLst/>
          </a:prstGeom>
          <a:solidFill>
            <a:schemeClr val="accent4"/>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a:solidFill>
                  <a:schemeClr val="tx1"/>
                </a:solidFill>
              </a:rPr>
              <a:t>if (Output 1 ≠ Output 2): </a:t>
            </a:r>
            <a:br>
              <a:rPr lang="en-US" sz="2400">
                <a:solidFill>
                  <a:schemeClr val="tx1"/>
                </a:solidFill>
              </a:rPr>
            </a:br>
            <a:r>
              <a:rPr lang="en-US" sz="2400">
                <a:solidFill>
                  <a:schemeClr val="tx1"/>
                </a:solidFill>
              </a:rPr>
              <a:t>Likely </a:t>
            </a:r>
            <a:r>
              <a:rPr lang="en-US" sz="2400" b="1">
                <a:solidFill>
                  <a:schemeClr val="tx1"/>
                </a:solidFill>
              </a:rPr>
              <a:t>compiler bug</a:t>
            </a:r>
          </a:p>
        </p:txBody>
      </p:sp>
      <p:sp>
        <p:nvSpPr>
          <p:cNvPr id="38" name="Shape 165">
            <a:extLst>
              <a:ext uri="{FF2B5EF4-FFF2-40B4-BE49-F238E27FC236}">
                <a16:creationId xmlns:a16="http://schemas.microsoft.com/office/drawing/2014/main" id="{34E77AA5-C241-4A54-BD95-3C0BC58A3DE4}"/>
              </a:ext>
            </a:extLst>
          </p:cNvPr>
          <p:cNvSpPr/>
          <p:nvPr/>
        </p:nvSpPr>
        <p:spPr>
          <a:xfrm>
            <a:off x="3793908" y="4827815"/>
            <a:ext cx="937118" cy="478033"/>
          </a:xfrm>
          <a:prstGeom prst="leftRightArrow">
            <a:avLst>
              <a:gd name="adj1" fmla="val 50000"/>
              <a:gd name="adj2" fmla="val 50000"/>
            </a:avLst>
          </a:prstGeom>
          <a:noFill/>
          <a:ln w="28575" cap="flat" cmpd="sng">
            <a:solidFill>
              <a:schemeClr val="accent4"/>
            </a:solidFill>
            <a:prstDash val="solid"/>
            <a:round/>
            <a:headEnd type="none" w="med" len="med"/>
            <a:tailEnd type="none" w="med" len="med"/>
          </a:ln>
        </p:spPr>
        <p:txBody>
          <a:bodyPr lIns="121900" tIns="121900" rIns="121900" bIns="121900" anchor="ctr" anchorCtr="0">
            <a:noAutofit/>
          </a:bodyPr>
          <a:lstStyle/>
          <a:p>
            <a:pPr algn="ctr" defTabSz="1219170"/>
            <a:r>
              <a:rPr lang="en" sz="2400" i="1" kern="0">
                <a:latin typeface="Calibri" panose="020F0502020204030204" pitchFamily="34" charset="0"/>
                <a:cs typeface="Calibri" panose="020F0502020204030204" pitchFamily="34" charset="0"/>
                <a:sym typeface="Arial"/>
              </a:rPr>
              <a:t>?</a:t>
            </a:r>
          </a:p>
        </p:txBody>
      </p:sp>
    </p:spTree>
    <p:extLst>
      <p:ext uri="{BB962C8B-B14F-4D97-AF65-F5344CB8AC3E}">
        <p14:creationId xmlns:p14="http://schemas.microsoft.com/office/powerpoint/2010/main" val="40772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57" grpId="0" animBg="1"/>
      <p:bldP spid="161" grpId="0" animBg="1"/>
      <p:bldP spid="3" grpId="0" animBg="1"/>
      <p:bldP spid="4" grpId="0" animBg="1"/>
      <p:bldP spid="21" grpId="0" animBg="1"/>
      <p:bldP spid="5" grpId="0"/>
      <p:bldP spid="25" grpId="0" animBg="1"/>
      <p:bldP spid="26" grpId="0" animBg="1"/>
      <p:bldP spid="29" grpId="0"/>
      <p:bldP spid="30" grpId="0" animBg="1"/>
      <p:bldP spid="31" grpId="0" animBg="1"/>
      <p:bldP spid="33" grpId="0" animBg="1"/>
      <p:bldP spid="34" grpId="0" animBg="1"/>
      <p:bldP spid="37"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p:txBody>
          <a:bodyPr/>
          <a:lstStyle/>
          <a:p>
            <a:r>
              <a:rPr lang="en-US"/>
              <a:t>Is Differential Testing a Good Fit for Simulink?</a:t>
            </a:r>
            <a:endParaRPr lang="en"/>
          </a:p>
        </p:txBody>
      </p:sp>
      <p:sp>
        <p:nvSpPr>
          <p:cNvPr id="5" name="Text Placeholder 2"/>
          <p:cNvSpPr>
            <a:spLocks noGrp="1"/>
          </p:cNvSpPr>
          <p:nvPr>
            <p:ph idx="1"/>
          </p:nvPr>
        </p:nvSpPr>
        <p:spPr/>
        <p:txBody>
          <a:bodyPr>
            <a:normAutofit/>
          </a:bodyPr>
          <a:lstStyle/>
          <a:p>
            <a:r>
              <a:rPr lang="en-US" dirty="0"/>
              <a:t>Studied bug reports MathWorks published for Simulink version 2015a</a:t>
            </a:r>
          </a:p>
          <a:p>
            <a:pPr lvl="1"/>
            <a:r>
              <a:rPr lang="en-US" dirty="0"/>
              <a:t>Search for: </a:t>
            </a:r>
            <a:r>
              <a:rPr lang="en-US" b="1" dirty="0"/>
              <a:t>incorrect code generation</a:t>
            </a:r>
          </a:p>
          <a:p>
            <a:pPr lvl="1"/>
            <a:r>
              <a:rPr lang="en-US" dirty="0"/>
              <a:t>17 Feb 2016: 50 bug reports, 47 fixed in subsequent releases</a:t>
            </a:r>
          </a:p>
          <a:p>
            <a:r>
              <a:rPr lang="en-US" dirty="0"/>
              <a:t>Key finding:</a:t>
            </a:r>
          </a:p>
          <a:p>
            <a:pPr lvl="1"/>
            <a:r>
              <a:rPr lang="en-US" dirty="0"/>
              <a:t>Over 50% of reports: </a:t>
            </a:r>
            <a:r>
              <a:rPr lang="en-US" b="1" dirty="0"/>
              <a:t>Simulation result ≠ Output of generated code</a:t>
            </a:r>
          </a:p>
          <a:p>
            <a:pPr marL="457200" lvl="1" indent="0">
              <a:buNone/>
            </a:pPr>
            <a:r>
              <a:rPr lang="en-US" dirty="0">
                <a:sym typeface="Wingdings" panose="05000000000000000000" pitchFamily="2" charset="2"/>
              </a:rPr>
              <a:t> Differential testing seems promising</a:t>
            </a:r>
          </a:p>
          <a:p>
            <a:endParaRPr lang="en-US" dirty="0">
              <a:sym typeface="Wingdings" panose="05000000000000000000" pitchFamily="2" charset="2"/>
            </a:endParaRPr>
          </a:p>
          <a:p>
            <a:r>
              <a:rPr lang="en-US" dirty="0">
                <a:solidFill>
                  <a:schemeClr val="bg2">
                    <a:lumMod val="50000"/>
                  </a:schemeClr>
                </a:solidFill>
              </a:rPr>
              <a:t>Our study results online:</a:t>
            </a:r>
          </a:p>
          <a:p>
            <a:pPr lvl="1"/>
            <a:r>
              <a:rPr lang="en-US" sz="1600" dirty="0">
                <a:solidFill>
                  <a:schemeClr val="bg2">
                    <a:lumMod val="50000"/>
                  </a:schemeClr>
                </a:solidFill>
                <a:hlinkClick r:id="rId3">
                  <a:extLst>
                    <a:ext uri="{A12FA001-AC4F-418D-AE19-62706E023703}">
                      <ahyp:hlinkClr xmlns="" xmlns:ahyp="http://schemas.microsoft.com/office/drawing/2018/hyperlinkcolor" val="tx"/>
                    </a:ext>
                  </a:extLst>
                </a:hlinkClick>
              </a:rPr>
              <a:t>https://docs.google.com/spreadsheets/d/1l0npmC7k906M5rECmLmfALXT-kLD3mRtX-3ylUXTmxc/pubhtml</a:t>
            </a:r>
            <a:endParaRPr lang="en-US" sz="1600" dirty="0">
              <a:solidFill>
                <a:schemeClr val="bg2">
                  <a:lumMod val="50000"/>
                </a:schemeClr>
              </a:solidFill>
            </a:endParaRPr>
          </a:p>
        </p:txBody>
      </p:sp>
      <p:sp>
        <p:nvSpPr>
          <p:cNvPr id="2" name="Slide Number Placeholder 1"/>
          <p:cNvSpPr>
            <a:spLocks noGrp="1"/>
          </p:cNvSpPr>
          <p:nvPr>
            <p:ph type="sldNum" sz="quarter" idx="12"/>
          </p:nvPr>
        </p:nvSpPr>
        <p:spPr/>
        <p:txBody>
          <a:bodyPr/>
          <a:lstStyle/>
          <a:p>
            <a:fld id="{00000000-1234-1234-1234-123412341234}" type="slidenum">
              <a:rPr lang="en" smtClean="0"/>
              <a:pPr/>
              <a:t>22</a:t>
            </a:fld>
            <a:endParaRPr lang="en"/>
          </a:p>
        </p:txBody>
      </p:sp>
    </p:spTree>
    <p:extLst>
      <p:ext uri="{BB962C8B-B14F-4D97-AF65-F5344CB8AC3E}">
        <p14:creationId xmlns:p14="http://schemas.microsoft.com/office/powerpoint/2010/main" val="207059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p:txBody>
          <a:bodyPr/>
          <a:lstStyle/>
          <a:p>
            <a:r>
              <a:rPr lang="en-US" dirty="0"/>
              <a:t>50 SL </a:t>
            </a:r>
            <a:r>
              <a:rPr lang="en" dirty="0"/>
              <a:t>Bug </a:t>
            </a:r>
            <a:r>
              <a:rPr lang="en-US" dirty="0"/>
              <a:t>Reports: Incorrect Code Generation</a:t>
            </a:r>
            <a:endParaRPr lang="en" dirty="0"/>
          </a:p>
        </p:txBody>
      </p:sp>
      <p:sp>
        <p:nvSpPr>
          <p:cNvPr id="2" name="Slide Number Placeholder 1"/>
          <p:cNvSpPr>
            <a:spLocks noGrp="1"/>
          </p:cNvSpPr>
          <p:nvPr>
            <p:ph type="sldNum" sz="quarter" idx="12"/>
          </p:nvPr>
        </p:nvSpPr>
        <p:spPr/>
        <p:txBody>
          <a:bodyPr/>
          <a:lstStyle/>
          <a:p>
            <a:fld id="{00000000-1234-1234-1234-123412341234}" type="slidenum">
              <a:rPr lang="en" smtClean="0"/>
              <a:pPr/>
              <a:t>23</a:t>
            </a:fld>
            <a:endParaRPr lang="en"/>
          </a:p>
        </p:txBody>
      </p:sp>
      <p:graphicFrame>
        <p:nvGraphicFramePr>
          <p:cNvPr id="236" name="Shape 236"/>
          <p:cNvGraphicFramePr/>
          <p:nvPr>
            <p:extLst>
              <p:ext uri="{D42A27DB-BD31-4B8C-83A1-F6EECF244321}">
                <p14:modId xmlns:p14="http://schemas.microsoft.com/office/powerpoint/2010/main" val="1510842680"/>
              </p:ext>
            </p:extLst>
          </p:nvPr>
        </p:nvGraphicFramePr>
        <p:xfrm>
          <a:off x="838201" y="1552939"/>
          <a:ext cx="10515600" cy="4693640"/>
        </p:xfrm>
        <a:graphic>
          <a:graphicData uri="http://schemas.openxmlformats.org/drawingml/2006/table">
            <a:tbl>
              <a:tblPr firstRow="1" bandRow="1">
                <a:tableStyleId>{B301B821-A1FF-4177-AEE7-76D212191A09}</a:tableStyleId>
              </a:tblPr>
              <a:tblGrid>
                <a:gridCol w="9713975">
                  <a:extLst>
                    <a:ext uri="{9D8B030D-6E8A-4147-A177-3AD203B41FA5}">
                      <a16:colId xmlns:a16="http://schemas.microsoft.com/office/drawing/2014/main" val="20000"/>
                    </a:ext>
                  </a:extLst>
                </a:gridCol>
                <a:gridCol w="801625">
                  <a:extLst>
                    <a:ext uri="{9D8B030D-6E8A-4147-A177-3AD203B41FA5}">
                      <a16:colId xmlns:a16="http://schemas.microsoft.com/office/drawing/2014/main" val="20001"/>
                    </a:ext>
                  </a:extLst>
                </a:gridCol>
              </a:tblGrid>
              <a:tr h="658547">
                <a:tc>
                  <a:txBody>
                    <a:bodyPr/>
                    <a:lstStyle/>
                    <a:p>
                      <a:pPr lvl="0">
                        <a:spcBef>
                          <a:spcPts val="0"/>
                        </a:spcBef>
                        <a:buNone/>
                      </a:pPr>
                      <a:r>
                        <a:rPr lang="en-US" sz="2800"/>
                        <a:t>Bug Report Type (a Report May Fit Several Types)</a:t>
                      </a:r>
                      <a:endParaRPr lang="en" sz="2800" b="1"/>
                    </a:p>
                  </a:txBody>
                  <a:tcPr marL="121900" marR="121900" marT="121900" marB="121900"/>
                </a:tc>
                <a:tc>
                  <a:txBody>
                    <a:bodyPr/>
                    <a:lstStyle/>
                    <a:p>
                      <a:pPr lvl="0">
                        <a:spcBef>
                          <a:spcPts val="0"/>
                        </a:spcBef>
                        <a:buNone/>
                      </a:pPr>
                      <a:r>
                        <a:rPr lang="en" sz="2800"/>
                        <a:t>[%]</a:t>
                      </a:r>
                      <a:endParaRPr lang="en" sz="2800" b="1"/>
                    </a:p>
                  </a:txBody>
                  <a:tcPr marL="121900" marR="121900" marT="121900" marB="121900"/>
                </a:tc>
                <a:extLst>
                  <a:ext uri="{0D108BD9-81ED-4DB2-BD59-A6C34878D82A}">
                    <a16:rowId xmlns:a16="http://schemas.microsoft.com/office/drawing/2014/main" val="10000"/>
                  </a:ext>
                </a:extLst>
              </a:tr>
              <a:tr h="619613">
                <a:tc>
                  <a:txBody>
                    <a:bodyPr/>
                    <a:lstStyle/>
                    <a:p>
                      <a:pPr lvl="0">
                        <a:spcBef>
                          <a:spcPts val="0"/>
                        </a:spcBef>
                        <a:buNone/>
                      </a:pPr>
                      <a:r>
                        <a:rPr lang="en-US" sz="2800"/>
                        <a:t>I</a:t>
                      </a:r>
                      <a:r>
                        <a:rPr lang="en" sz="2800"/>
                        <a:t>nvolves </a:t>
                      </a:r>
                      <a:r>
                        <a:rPr lang="en" sz="2800" b="0" i="0"/>
                        <a:t>code generator</a:t>
                      </a:r>
                    </a:p>
                  </a:txBody>
                  <a:tcPr marL="121900" marR="121900" marT="121900" marB="121900"/>
                </a:tc>
                <a:tc>
                  <a:txBody>
                    <a:bodyPr/>
                    <a:lstStyle/>
                    <a:p>
                      <a:pPr lvl="0">
                        <a:spcBef>
                          <a:spcPts val="0"/>
                        </a:spcBef>
                        <a:buNone/>
                      </a:pPr>
                      <a:r>
                        <a:rPr lang="en" sz="2800"/>
                        <a:t>60</a:t>
                      </a:r>
                    </a:p>
                  </a:txBody>
                  <a:tcPr marL="121900" marR="121900" marT="121900" marB="121900"/>
                </a:tc>
                <a:extLst>
                  <a:ext uri="{0D108BD9-81ED-4DB2-BD59-A6C34878D82A}">
                    <a16:rowId xmlns:a16="http://schemas.microsoft.com/office/drawing/2014/main" val="10001"/>
                  </a:ext>
                </a:extLst>
              </a:tr>
              <a:tr h="619613">
                <a:tc>
                  <a:txBody>
                    <a:bodyPr/>
                    <a:lstStyle/>
                    <a:p>
                      <a:pPr lvl="0">
                        <a:spcBef>
                          <a:spcPts val="0"/>
                        </a:spcBef>
                        <a:buNone/>
                      </a:pPr>
                      <a:r>
                        <a:rPr lang="en-US" sz="2800"/>
                        <a:t>Specific</a:t>
                      </a:r>
                      <a:r>
                        <a:rPr lang="en" sz="2800"/>
                        <a:t> data-types, block parameter</a:t>
                      </a:r>
                      <a:r>
                        <a:rPr lang="en-US" sz="2800"/>
                        <a:t>s,</a:t>
                      </a:r>
                      <a:r>
                        <a:rPr lang="en" sz="2800"/>
                        <a:t> port/function </a:t>
                      </a:r>
                      <a:r>
                        <a:rPr lang="en-US" sz="2800"/>
                        <a:t>arguments</a:t>
                      </a:r>
                      <a:endParaRPr lang="en" sz="2800" b="0" i="0"/>
                    </a:p>
                  </a:txBody>
                  <a:tcPr marL="121900" marR="121900" marT="121900" marB="121900"/>
                </a:tc>
                <a:tc>
                  <a:txBody>
                    <a:bodyPr/>
                    <a:lstStyle/>
                    <a:p>
                      <a:pPr lvl="0">
                        <a:spcBef>
                          <a:spcPts val="0"/>
                        </a:spcBef>
                        <a:buNone/>
                      </a:pPr>
                      <a:r>
                        <a:rPr lang="en" sz="2800"/>
                        <a:t>56</a:t>
                      </a:r>
                    </a:p>
                  </a:txBody>
                  <a:tcPr marL="121900" marR="121900" marT="121900" marB="121900"/>
                </a:tc>
                <a:extLst>
                  <a:ext uri="{0D108BD9-81ED-4DB2-BD59-A6C34878D82A}">
                    <a16:rowId xmlns:a16="http://schemas.microsoft.com/office/drawing/2014/main" val="2883768529"/>
                  </a:ext>
                </a:extLst>
              </a:tr>
              <a:tr h="619613">
                <a:tc>
                  <a:txBody>
                    <a:bodyPr/>
                    <a:lstStyle/>
                    <a:p>
                      <a:pPr lvl="0">
                        <a:spcBef>
                          <a:spcPts val="0"/>
                        </a:spcBef>
                        <a:buNone/>
                      </a:pPr>
                      <a:r>
                        <a:rPr lang="en-US" sz="2800" b="1" i="1"/>
                        <a:t>Mismatch</a:t>
                      </a:r>
                      <a:r>
                        <a:rPr lang="en" sz="2800"/>
                        <a:t>: simulation result </a:t>
                      </a:r>
                      <a:r>
                        <a:rPr lang="en-US" sz="2800"/>
                        <a:t>vs.</a:t>
                      </a:r>
                      <a:r>
                        <a:rPr lang="en" sz="2800"/>
                        <a:t> generated code's output</a:t>
                      </a:r>
                      <a:endParaRPr lang="en" sz="2800" b="0" i="0"/>
                    </a:p>
                  </a:txBody>
                  <a:tcPr marL="121900" marR="121900" marT="121900" marB="121900"/>
                </a:tc>
                <a:tc>
                  <a:txBody>
                    <a:bodyPr/>
                    <a:lstStyle/>
                    <a:p>
                      <a:pPr lvl="0">
                        <a:spcBef>
                          <a:spcPts val="0"/>
                        </a:spcBef>
                        <a:buNone/>
                      </a:pPr>
                      <a:r>
                        <a:rPr lang="en" sz="2800"/>
                        <a:t>54</a:t>
                      </a:r>
                    </a:p>
                  </a:txBody>
                  <a:tcPr marL="121900" marR="121900" marT="121900" marB="121900"/>
                </a:tc>
                <a:extLst>
                  <a:ext uri="{0D108BD9-81ED-4DB2-BD59-A6C34878D82A}">
                    <a16:rowId xmlns:a16="http://schemas.microsoft.com/office/drawing/2014/main" val="2521535874"/>
                  </a:ext>
                </a:extLst>
              </a:tr>
              <a:tr h="619613">
                <a:tc>
                  <a:txBody>
                    <a:bodyPr/>
                    <a:lstStyle/>
                    <a:p>
                      <a:pPr marL="0" lvl="0" algn="l" defTabSz="914400" rtl="0" eaLnBrk="1" latinLnBrk="0" hangingPunct="1">
                        <a:spcBef>
                          <a:spcPts val="0"/>
                        </a:spcBef>
                        <a:buNone/>
                      </a:pPr>
                      <a:r>
                        <a:rPr lang="en-US" sz="2800" b="0" i="0" kern="1200"/>
                        <a:t>D</a:t>
                      </a:r>
                      <a:r>
                        <a:rPr lang="en" sz="2800" b="0" i="0" kern="1200"/>
                        <a:t>epends on the way blocks are connected</a:t>
                      </a:r>
                      <a:endParaRPr lang="en" sz="2800" b="0" i="0" kern="1200">
                        <a:solidFill>
                          <a:schemeClr val="tx1"/>
                        </a:solidFill>
                        <a:latin typeface="+mn-lt"/>
                        <a:ea typeface="+mn-ea"/>
                        <a:cs typeface="+mn-cs"/>
                      </a:endParaRPr>
                    </a:p>
                  </a:txBody>
                  <a:tcPr marL="121900" marR="121900" marT="121900" marB="121900"/>
                </a:tc>
                <a:tc>
                  <a:txBody>
                    <a:bodyPr/>
                    <a:lstStyle/>
                    <a:p>
                      <a:pPr marL="0" lvl="0" algn="l" defTabSz="914400" rtl="0" eaLnBrk="1" latinLnBrk="0" hangingPunct="1">
                        <a:spcBef>
                          <a:spcPts val="0"/>
                        </a:spcBef>
                        <a:buNone/>
                      </a:pPr>
                      <a:r>
                        <a:rPr lang="en" sz="2800" kern="1200"/>
                        <a:t>36</a:t>
                      </a:r>
                      <a:endParaRPr lang="en" sz="2800" kern="1200">
                        <a:solidFill>
                          <a:schemeClr val="tx1"/>
                        </a:solidFill>
                        <a:latin typeface="+mn-lt"/>
                        <a:ea typeface="+mn-ea"/>
                        <a:cs typeface="+mn-cs"/>
                      </a:endParaRPr>
                    </a:p>
                  </a:txBody>
                  <a:tcPr marL="121900" marR="121900" marT="121900" marB="121900"/>
                </a:tc>
                <a:extLst>
                  <a:ext uri="{0D108BD9-81ED-4DB2-BD59-A6C34878D82A}">
                    <a16:rowId xmlns:a16="http://schemas.microsoft.com/office/drawing/2014/main" val="568017747"/>
                  </a:ext>
                </a:extLst>
              </a:tr>
              <a:tr h="619613">
                <a:tc>
                  <a:txBody>
                    <a:bodyPr/>
                    <a:lstStyle/>
                    <a:p>
                      <a:pPr lvl="0" rtl="0">
                        <a:spcBef>
                          <a:spcPts val="0"/>
                        </a:spcBef>
                        <a:buNone/>
                      </a:pPr>
                      <a:r>
                        <a:rPr lang="en-US" sz="2800" b="0" i="0"/>
                        <a:t>D</a:t>
                      </a:r>
                      <a:r>
                        <a:rPr lang="en" sz="2800" b="0" i="0"/>
                        <a:t>epends on overall model configuration settings</a:t>
                      </a:r>
                    </a:p>
                  </a:txBody>
                  <a:tcPr marL="121900" marR="121900" marT="121900" marB="121900"/>
                </a:tc>
                <a:tc>
                  <a:txBody>
                    <a:bodyPr/>
                    <a:lstStyle/>
                    <a:p>
                      <a:pPr lvl="0" rtl="0">
                        <a:spcBef>
                          <a:spcPts val="0"/>
                        </a:spcBef>
                        <a:buNone/>
                      </a:pPr>
                      <a:r>
                        <a:rPr lang="en" sz="2800"/>
                        <a:t>32</a:t>
                      </a:r>
                    </a:p>
                  </a:txBody>
                  <a:tcPr marL="121900" marR="121900" marT="121900" marB="121900"/>
                </a:tc>
                <a:extLst>
                  <a:ext uri="{0D108BD9-81ED-4DB2-BD59-A6C34878D82A}">
                    <a16:rowId xmlns:a16="http://schemas.microsoft.com/office/drawing/2014/main" val="3609400547"/>
                  </a:ext>
                </a:extLst>
              </a:tr>
              <a:tr h="619613">
                <a:tc>
                  <a:txBody>
                    <a:bodyPr/>
                    <a:lstStyle/>
                    <a:p>
                      <a:pPr lvl="0" rtl="0">
                        <a:spcBef>
                          <a:spcPts val="0"/>
                        </a:spcBef>
                        <a:buNone/>
                      </a:pPr>
                      <a:r>
                        <a:rPr lang="en-US" sz="2800" b="0" i="0"/>
                        <a:t>Requires hierarchical models</a:t>
                      </a:r>
                      <a:endParaRPr lang="en" sz="2800" b="0" i="0"/>
                    </a:p>
                  </a:txBody>
                  <a:tcPr marL="121900" marR="121900" marT="121900" marB="121900"/>
                </a:tc>
                <a:tc>
                  <a:txBody>
                    <a:bodyPr/>
                    <a:lstStyle/>
                    <a:p>
                      <a:pPr lvl="0" rtl="0">
                        <a:spcBef>
                          <a:spcPts val="0"/>
                        </a:spcBef>
                        <a:buNone/>
                      </a:pPr>
                      <a:r>
                        <a:rPr lang="en" sz="2800"/>
                        <a:t>24</a:t>
                      </a:r>
                    </a:p>
                  </a:txBody>
                  <a:tcPr marL="121900" marR="121900" marT="121900" marB="121900"/>
                </a:tc>
                <a:extLst>
                  <a:ext uri="{0D108BD9-81ED-4DB2-BD59-A6C34878D82A}">
                    <a16:rowId xmlns:a16="http://schemas.microsoft.com/office/drawing/2014/main" val="41491962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32320" y="1434608"/>
            <a:ext cx="4351002" cy="5281315"/>
          </a:xfrm>
          <a:prstGeom prst="rect">
            <a:avLst/>
          </a:prstGeom>
        </p:spPr>
      </p:pic>
      <p:sp>
        <p:nvSpPr>
          <p:cNvPr id="214" name="Shape 214"/>
          <p:cNvSpPr txBox="1">
            <a:spLocks noGrp="1"/>
          </p:cNvSpPr>
          <p:nvPr>
            <p:ph type="title"/>
          </p:nvPr>
        </p:nvSpPr>
        <p:spPr/>
        <p:txBody>
          <a:bodyPr/>
          <a:lstStyle/>
          <a:p>
            <a:r>
              <a:rPr lang="en" dirty="0"/>
              <a:t>Problem: Simulink is Less-</a:t>
            </a:r>
            <a:r>
              <a:rPr lang="en-US" dirty="0"/>
              <a:t>s</a:t>
            </a:r>
            <a:r>
              <a:rPr lang="en" dirty="0"/>
              <a:t>pecified Than C</a:t>
            </a:r>
          </a:p>
        </p:txBody>
      </p:sp>
      <p:sp>
        <p:nvSpPr>
          <p:cNvPr id="7" name="Content Placeholder 6">
            <a:extLst>
              <a:ext uri="{FF2B5EF4-FFF2-40B4-BE49-F238E27FC236}">
                <a16:creationId xmlns:a16="http://schemas.microsoft.com/office/drawing/2014/main" id="{9F6433BD-B5D3-4E0E-934D-89F063265447}"/>
              </a:ext>
            </a:extLst>
          </p:cNvPr>
          <p:cNvSpPr>
            <a:spLocks noGrp="1"/>
          </p:cNvSpPr>
          <p:nvPr>
            <p:ph idx="1"/>
          </p:nvPr>
        </p:nvSpPr>
        <p:spPr>
          <a:xfrm>
            <a:off x="838200" y="1825625"/>
            <a:ext cx="6202680" cy="4351338"/>
          </a:xfrm>
        </p:spPr>
        <p:txBody>
          <a:bodyPr/>
          <a:lstStyle/>
          <a:p>
            <a:r>
              <a:rPr lang="en-US" dirty="0"/>
              <a:t>Having some partial language specification is useful: </a:t>
            </a:r>
          </a:p>
          <a:p>
            <a:pPr lvl="1"/>
            <a:r>
              <a:rPr lang="en-US" dirty="0"/>
              <a:t>Efficient generator (not generating many invalid tests)</a:t>
            </a:r>
          </a:p>
          <a:p>
            <a:r>
              <a:rPr lang="en-US" dirty="0"/>
              <a:t>Example: </a:t>
            </a:r>
            <a:r>
              <a:rPr lang="en-US" dirty="0" err="1"/>
              <a:t>CSmith</a:t>
            </a:r>
            <a:r>
              <a:rPr lang="en-US" dirty="0"/>
              <a:t> differential testing tool for C-compilers generate tests that follow C99 specification</a:t>
            </a:r>
          </a:p>
          <a:p>
            <a:endParaRPr lang="en-US" dirty="0"/>
          </a:p>
        </p:txBody>
      </p:sp>
      <p:sp>
        <p:nvSpPr>
          <p:cNvPr id="2" name="Slide Number Placeholder 1"/>
          <p:cNvSpPr>
            <a:spLocks noGrp="1"/>
          </p:cNvSpPr>
          <p:nvPr>
            <p:ph type="sldNum" idx="12"/>
          </p:nvPr>
        </p:nvSpPr>
        <p:spPr/>
        <p:txBody>
          <a:bodyPr/>
          <a:lstStyle/>
          <a:p>
            <a:fld id="{00000000-1234-1234-1234-123412341234}" type="slidenum">
              <a:rPr lang="en" smtClean="0"/>
              <a:pPr/>
              <a:t>24</a:t>
            </a:fld>
            <a:endParaRPr lang="en"/>
          </a:p>
        </p:txBody>
      </p:sp>
      <p:sp>
        <p:nvSpPr>
          <p:cNvPr id="4" name="TextBox 3"/>
          <p:cNvSpPr txBox="1"/>
          <p:nvPr/>
        </p:nvSpPr>
        <p:spPr>
          <a:xfrm>
            <a:off x="7132320" y="6336412"/>
            <a:ext cx="3715441" cy="338554"/>
          </a:xfrm>
          <a:prstGeom prst="rect">
            <a:avLst/>
          </a:prstGeom>
          <a:noFill/>
        </p:spPr>
        <p:txBody>
          <a:bodyPr wrap="none" rtlCol="0">
            <a:spAutoFit/>
          </a:bodyPr>
          <a:lstStyle/>
          <a:p>
            <a:r>
              <a:rPr lang="en-US" sz="1600" dirty="0">
                <a:hlinkClick r:id="rId4"/>
              </a:rPr>
              <a:t>https://www.iso.org/standard/29237.html</a:t>
            </a:r>
            <a:endParaRPr lang="en-US" sz="1600" dirty="0"/>
          </a:p>
        </p:txBody>
      </p:sp>
    </p:spTree>
    <p:extLst>
      <p:ext uri="{BB962C8B-B14F-4D97-AF65-F5344CB8AC3E}">
        <p14:creationId xmlns:p14="http://schemas.microsoft.com/office/powerpoint/2010/main" val="2281326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Shape 156"/>
          <p:cNvSpPr txBox="1">
            <a:spLocks noGrp="1"/>
          </p:cNvSpPr>
          <p:nvPr>
            <p:ph type="title"/>
          </p:nvPr>
        </p:nvSpPr>
        <p:spPr/>
        <p:txBody>
          <a:bodyPr/>
          <a:lstStyle/>
          <a:p>
            <a:r>
              <a:rPr lang="en-US" dirty="0"/>
              <a:t>Need to Pass the Compile Stage to Be Useful</a:t>
            </a:r>
            <a:endParaRPr lang="en" dirty="0"/>
          </a:p>
        </p:txBody>
      </p:sp>
      <p:sp>
        <p:nvSpPr>
          <p:cNvPr id="2" name="Slide Number Placeholder 1"/>
          <p:cNvSpPr>
            <a:spLocks noGrp="1"/>
          </p:cNvSpPr>
          <p:nvPr>
            <p:ph type="sldNum" sz="quarter" idx="12"/>
          </p:nvPr>
        </p:nvSpPr>
        <p:spPr/>
        <p:txBody>
          <a:bodyPr/>
          <a:lstStyle/>
          <a:p>
            <a:fld id="{00000000-1234-1234-1234-123412341234}" type="slidenum">
              <a:rPr lang="en" smtClean="0"/>
              <a:pPr/>
              <a:t>25</a:t>
            </a:fld>
            <a:endParaRPr lang="en"/>
          </a:p>
        </p:txBody>
      </p:sp>
      <p:sp>
        <p:nvSpPr>
          <p:cNvPr id="27" name="Shape 161"/>
          <p:cNvSpPr/>
          <p:nvPr/>
        </p:nvSpPr>
        <p:spPr>
          <a:xfrm>
            <a:off x="2883904" y="4227168"/>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28" name="Shape 161"/>
          <p:cNvSpPr/>
          <p:nvPr/>
        </p:nvSpPr>
        <p:spPr>
          <a:xfrm>
            <a:off x="5314319" y="4227088"/>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157" name="Shape 157"/>
          <p:cNvSpPr/>
          <p:nvPr/>
        </p:nvSpPr>
        <p:spPr>
          <a:xfrm>
            <a:off x="3374583" y="1600780"/>
            <a:ext cx="1775001" cy="611000"/>
          </a:xfrm>
          <a:prstGeom prst="foldedCorner">
            <a:avLst>
              <a:gd name="adj" fmla="val 16667"/>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pPr algn="ctr"/>
            <a:r>
              <a:rPr lang="en" sz="2400"/>
              <a:t>Code, </a:t>
            </a:r>
            <a:r>
              <a:rPr lang="en-US" sz="2400"/>
              <a:t>Input</a:t>
            </a:r>
            <a:endParaRPr lang="en" sz="1333"/>
          </a:p>
        </p:txBody>
      </p:sp>
      <p:sp>
        <p:nvSpPr>
          <p:cNvPr id="158" name="Shape 158"/>
          <p:cNvSpPr/>
          <p:nvPr/>
        </p:nvSpPr>
        <p:spPr>
          <a:xfrm>
            <a:off x="2174549" y="2694863"/>
            <a:ext cx="1749895" cy="538224"/>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121900" tIns="121900" rIns="121900" bIns="121900" anchor="ctr" anchorCtr="0">
            <a:noAutofit/>
          </a:bodyPr>
          <a:lstStyle/>
          <a:p>
            <a:pPr algn="ctr"/>
            <a:r>
              <a:rPr lang="en" sz="2400">
                <a:solidFill>
                  <a:srgbClr val="FFFFFF"/>
                </a:solidFill>
              </a:rPr>
              <a:t>Compiler 1</a:t>
            </a:r>
          </a:p>
        </p:txBody>
      </p:sp>
      <p:sp>
        <p:nvSpPr>
          <p:cNvPr id="160" name="Shape 160"/>
          <p:cNvSpPr/>
          <p:nvPr/>
        </p:nvSpPr>
        <p:spPr>
          <a:xfrm>
            <a:off x="4638969" y="2694863"/>
            <a:ext cx="1681884" cy="538224"/>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121900" tIns="121900" rIns="121900" bIns="121900" anchor="ctr" anchorCtr="0">
            <a:noAutofit/>
          </a:bodyPr>
          <a:lstStyle/>
          <a:p>
            <a:pPr algn="ctr"/>
            <a:r>
              <a:rPr lang="en" sz="2400">
                <a:solidFill>
                  <a:srgbClr val="FFFFFF"/>
                </a:solidFill>
              </a:rPr>
              <a:t>Compiler 2</a:t>
            </a:r>
          </a:p>
        </p:txBody>
      </p:sp>
      <p:sp>
        <p:nvSpPr>
          <p:cNvPr id="161" name="Shape 161"/>
          <p:cNvSpPr/>
          <p:nvPr/>
        </p:nvSpPr>
        <p:spPr>
          <a:xfrm>
            <a:off x="2883904" y="3233087"/>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3" name="Rectangle: Rounded Corners 2"/>
          <p:cNvSpPr/>
          <p:nvPr/>
        </p:nvSpPr>
        <p:spPr>
          <a:xfrm>
            <a:off x="200021" y="1435561"/>
            <a:ext cx="1676689" cy="8386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a:solidFill>
                  <a:schemeClr val="tx1"/>
                </a:solidFill>
              </a:rPr>
              <a:t>Random Generator</a:t>
            </a:r>
          </a:p>
        </p:txBody>
      </p:sp>
      <p:sp>
        <p:nvSpPr>
          <p:cNvPr id="4" name="Arrow: Right 3"/>
          <p:cNvSpPr/>
          <p:nvPr/>
        </p:nvSpPr>
        <p:spPr>
          <a:xfrm>
            <a:off x="1876711" y="1557467"/>
            <a:ext cx="1485556" cy="615356"/>
          </a:xfrm>
          <a:prstGeom prst="rightArrow">
            <a:avLst/>
          </a:prstGeom>
          <a:solidFill>
            <a:schemeClr val="bg2"/>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i="1">
                <a:solidFill>
                  <a:schemeClr val="tx1"/>
                </a:solidFill>
              </a:rPr>
              <a:t>generate</a:t>
            </a:r>
            <a:endParaRPr lang="en-US" sz="2800" i="1">
              <a:solidFill>
                <a:schemeClr val="tx1"/>
              </a:solidFill>
            </a:endParaRPr>
          </a:p>
        </p:txBody>
      </p:sp>
      <p:sp>
        <p:nvSpPr>
          <p:cNvPr id="21" name="Shape 161"/>
          <p:cNvSpPr/>
          <p:nvPr/>
        </p:nvSpPr>
        <p:spPr>
          <a:xfrm>
            <a:off x="5314319" y="3229556"/>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5" name="Rectangle 4"/>
          <p:cNvSpPr/>
          <p:nvPr/>
        </p:nvSpPr>
        <p:spPr>
          <a:xfrm>
            <a:off x="3662686" y="3288944"/>
            <a:ext cx="1245000" cy="40046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2400" i="1">
                <a:solidFill>
                  <a:schemeClr val="tx1"/>
                </a:solidFill>
              </a:rPr>
              <a:t>compile</a:t>
            </a:r>
            <a:endParaRPr lang="en-US" sz="3600" i="1">
              <a:solidFill>
                <a:schemeClr val="tx1"/>
              </a:solidFill>
            </a:endParaRPr>
          </a:p>
        </p:txBody>
      </p:sp>
      <p:sp>
        <p:nvSpPr>
          <p:cNvPr id="25" name="Shape 147"/>
          <p:cNvSpPr/>
          <p:nvPr/>
        </p:nvSpPr>
        <p:spPr>
          <a:xfrm>
            <a:off x="2138278" y="3859928"/>
            <a:ext cx="1822437" cy="381335"/>
          </a:xfrm>
          <a:prstGeom prst="foldedCorner">
            <a:avLst>
              <a:gd name="adj" fmla="val 16667"/>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pPr algn="ctr"/>
            <a:r>
              <a:rPr lang="en-US" sz="2400"/>
              <a:t>Executable 1</a:t>
            </a:r>
            <a:endParaRPr lang="en" sz="2400"/>
          </a:p>
        </p:txBody>
      </p:sp>
      <p:sp>
        <p:nvSpPr>
          <p:cNvPr id="26" name="Shape 147"/>
          <p:cNvSpPr/>
          <p:nvPr/>
        </p:nvSpPr>
        <p:spPr>
          <a:xfrm>
            <a:off x="4568693" y="3859927"/>
            <a:ext cx="1822437" cy="381335"/>
          </a:xfrm>
          <a:prstGeom prst="foldedCorner">
            <a:avLst>
              <a:gd name="adj" fmla="val 16667"/>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pPr algn="ctr"/>
            <a:r>
              <a:rPr lang="en-US" sz="2400"/>
              <a:t>Executable 2</a:t>
            </a:r>
            <a:endParaRPr lang="en" sz="2400"/>
          </a:p>
        </p:txBody>
      </p:sp>
      <p:sp>
        <p:nvSpPr>
          <p:cNvPr id="29" name="Rectangle 28"/>
          <p:cNvSpPr/>
          <p:nvPr/>
        </p:nvSpPr>
        <p:spPr>
          <a:xfrm>
            <a:off x="3083971" y="4291493"/>
            <a:ext cx="2402430" cy="40046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2400" i="1">
                <a:solidFill>
                  <a:schemeClr val="tx1"/>
                </a:solidFill>
              </a:rPr>
              <a:t>run on input</a:t>
            </a:r>
            <a:endParaRPr lang="en-US" sz="3600" i="1">
              <a:solidFill>
                <a:schemeClr val="tx1"/>
              </a:solidFill>
            </a:endParaRPr>
          </a:p>
        </p:txBody>
      </p:sp>
      <p:sp>
        <p:nvSpPr>
          <p:cNvPr id="30" name="Shape 147"/>
          <p:cNvSpPr/>
          <p:nvPr/>
        </p:nvSpPr>
        <p:spPr>
          <a:xfrm>
            <a:off x="2365353" y="4876086"/>
            <a:ext cx="1368285" cy="381335"/>
          </a:xfrm>
          <a:prstGeom prst="foldedCorner">
            <a:avLst>
              <a:gd name="adj" fmla="val 16667"/>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pPr algn="ctr"/>
            <a:r>
              <a:rPr lang="en-US" sz="2400"/>
              <a:t>Output 1</a:t>
            </a:r>
            <a:endParaRPr lang="en" sz="2400"/>
          </a:p>
        </p:txBody>
      </p:sp>
      <p:sp>
        <p:nvSpPr>
          <p:cNvPr id="31" name="Shape 147"/>
          <p:cNvSpPr/>
          <p:nvPr/>
        </p:nvSpPr>
        <p:spPr>
          <a:xfrm>
            <a:off x="4780846" y="4875885"/>
            <a:ext cx="1411110" cy="381335"/>
          </a:xfrm>
          <a:prstGeom prst="foldedCorner">
            <a:avLst>
              <a:gd name="adj" fmla="val 16667"/>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pPr algn="ctr"/>
            <a:r>
              <a:rPr lang="en-US" sz="2400"/>
              <a:t>Output 2</a:t>
            </a:r>
            <a:endParaRPr lang="en" sz="2400"/>
          </a:p>
        </p:txBody>
      </p:sp>
      <p:sp>
        <p:nvSpPr>
          <p:cNvPr id="24" name="Shape 187"/>
          <p:cNvSpPr txBox="1"/>
          <p:nvPr/>
        </p:nvSpPr>
        <p:spPr>
          <a:xfrm>
            <a:off x="6976024" y="1391109"/>
            <a:ext cx="4800376" cy="4937635"/>
          </a:xfrm>
          <a:prstGeom prst="rect">
            <a:avLst/>
          </a:prstGeom>
          <a:noFill/>
          <a:ln>
            <a:noFill/>
          </a:ln>
        </p:spPr>
        <p:txBody>
          <a:bodyPr lIns="121900" tIns="121900" rIns="121900" bIns="121900" anchor="t" anchorCtr="0">
            <a:noAutofit/>
          </a:bodyPr>
          <a:lstStyle/>
          <a:p>
            <a:pPr marL="342900" indent="-342900">
              <a:buFont typeface="Arial" panose="020B0604020202020204" pitchFamily="34" charset="0"/>
              <a:buChar char="•"/>
            </a:pPr>
            <a:r>
              <a:rPr lang="en-US" sz="2800" dirty="0"/>
              <a:t>At least one compiler should accept a generated program</a:t>
            </a:r>
            <a:endParaRPr lang="en" sz="2800" dirty="0"/>
          </a:p>
          <a:p>
            <a:pPr marL="342900" indent="-342900">
              <a:buFont typeface="Arial" panose="020B0604020202020204" pitchFamily="34" charset="0"/>
              <a:buChar char="•"/>
            </a:pPr>
            <a:r>
              <a:rPr lang="en-US" sz="2800" dirty="0"/>
              <a:t>Both compiler versions reject a generated program </a:t>
            </a:r>
            <a:r>
              <a:rPr lang="en-US" sz="2800" dirty="0">
                <a:sym typeface="Wingdings" panose="05000000000000000000" pitchFamily="2" charset="2"/>
              </a:rPr>
              <a:t> Ignore program as invalid</a:t>
            </a:r>
          </a:p>
          <a:p>
            <a:pPr marL="800100" lvl="1" indent="-342900">
              <a:buFont typeface="Arial" panose="020B0604020202020204" pitchFamily="34" charset="0"/>
              <a:buChar char="•"/>
            </a:pPr>
            <a:r>
              <a:rPr lang="en-US" sz="2800" dirty="0">
                <a:sym typeface="Wingdings" panose="05000000000000000000" pitchFamily="2" charset="2"/>
              </a:rPr>
              <a:t>Generation </a:t>
            </a:r>
            <a:r>
              <a:rPr lang="en-US" sz="2800">
                <a:sym typeface="Wingdings" panose="05000000000000000000" pitchFamily="2" charset="2"/>
              </a:rPr>
              <a:t>effort wasted</a:t>
            </a:r>
            <a:endParaRPr lang="en-US" sz="2800" dirty="0">
              <a:sym typeface="Wingdings" panose="05000000000000000000" pitchFamily="2" charset="2"/>
            </a:endParaRPr>
          </a:p>
        </p:txBody>
      </p:sp>
      <p:sp>
        <p:nvSpPr>
          <p:cNvPr id="33" name="Shape 161">
            <a:extLst>
              <a:ext uri="{FF2B5EF4-FFF2-40B4-BE49-F238E27FC236}">
                <a16:creationId xmlns:a16="http://schemas.microsoft.com/office/drawing/2014/main" id="{7D3AD0F6-FF2E-4465-85E6-D115FCCC5F56}"/>
              </a:ext>
            </a:extLst>
          </p:cNvPr>
          <p:cNvSpPr/>
          <p:nvPr/>
        </p:nvSpPr>
        <p:spPr>
          <a:xfrm rot="2700000">
            <a:off x="3019090" y="2151154"/>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34" name="Shape 161">
            <a:extLst>
              <a:ext uri="{FF2B5EF4-FFF2-40B4-BE49-F238E27FC236}">
                <a16:creationId xmlns:a16="http://schemas.microsoft.com/office/drawing/2014/main" id="{B690CA4E-B069-4D8A-86C9-32077887F3A5}"/>
              </a:ext>
            </a:extLst>
          </p:cNvPr>
          <p:cNvSpPr/>
          <p:nvPr/>
        </p:nvSpPr>
        <p:spPr>
          <a:xfrm rot="18900000">
            <a:off x="5173893" y="2151154"/>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37" name="Rectangle: Rounded Corners 36">
            <a:extLst>
              <a:ext uri="{FF2B5EF4-FFF2-40B4-BE49-F238E27FC236}">
                <a16:creationId xmlns:a16="http://schemas.microsoft.com/office/drawing/2014/main" id="{592E5956-FCC8-44EC-A34D-D5172A69250D}"/>
              </a:ext>
            </a:extLst>
          </p:cNvPr>
          <p:cNvSpPr/>
          <p:nvPr/>
        </p:nvSpPr>
        <p:spPr>
          <a:xfrm>
            <a:off x="2288521" y="5428433"/>
            <a:ext cx="3952365" cy="838604"/>
          </a:xfrm>
          <a:prstGeom prst="roundRect">
            <a:avLst/>
          </a:prstGeom>
          <a:solidFill>
            <a:schemeClr val="accent4"/>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a:solidFill>
                  <a:schemeClr val="tx1"/>
                </a:solidFill>
              </a:rPr>
              <a:t>if (Output 1 ≠ Output 2): </a:t>
            </a:r>
            <a:br>
              <a:rPr lang="en-US" sz="2400">
                <a:solidFill>
                  <a:schemeClr val="tx1"/>
                </a:solidFill>
              </a:rPr>
            </a:br>
            <a:r>
              <a:rPr lang="en-US" sz="2400">
                <a:solidFill>
                  <a:schemeClr val="tx1"/>
                </a:solidFill>
              </a:rPr>
              <a:t>Likely </a:t>
            </a:r>
            <a:r>
              <a:rPr lang="en-US" sz="2400" b="1">
                <a:solidFill>
                  <a:schemeClr val="tx1"/>
                </a:solidFill>
              </a:rPr>
              <a:t>compiler bug</a:t>
            </a:r>
          </a:p>
        </p:txBody>
      </p:sp>
      <p:sp>
        <p:nvSpPr>
          <p:cNvPr id="38" name="Shape 165">
            <a:extLst>
              <a:ext uri="{FF2B5EF4-FFF2-40B4-BE49-F238E27FC236}">
                <a16:creationId xmlns:a16="http://schemas.microsoft.com/office/drawing/2014/main" id="{34E77AA5-C241-4A54-BD95-3C0BC58A3DE4}"/>
              </a:ext>
            </a:extLst>
          </p:cNvPr>
          <p:cNvSpPr/>
          <p:nvPr/>
        </p:nvSpPr>
        <p:spPr>
          <a:xfrm>
            <a:off x="3793908" y="4827815"/>
            <a:ext cx="937118" cy="478033"/>
          </a:xfrm>
          <a:prstGeom prst="leftRightArrow">
            <a:avLst>
              <a:gd name="adj1" fmla="val 50000"/>
              <a:gd name="adj2" fmla="val 50000"/>
            </a:avLst>
          </a:prstGeom>
          <a:noFill/>
          <a:ln w="28575" cap="flat" cmpd="sng">
            <a:solidFill>
              <a:schemeClr val="accent4"/>
            </a:solidFill>
            <a:prstDash val="solid"/>
            <a:round/>
            <a:headEnd type="none" w="med" len="med"/>
            <a:tailEnd type="none" w="med" len="med"/>
          </a:ln>
        </p:spPr>
        <p:txBody>
          <a:bodyPr lIns="121900" tIns="121900" rIns="121900" bIns="121900" anchor="ctr" anchorCtr="0">
            <a:noAutofit/>
          </a:bodyPr>
          <a:lstStyle/>
          <a:p>
            <a:pPr algn="ctr" defTabSz="1219170"/>
            <a:r>
              <a:rPr lang="en" sz="2400" i="1" kern="0">
                <a:latin typeface="Calibri" panose="020F0502020204030204" pitchFamily="34" charset="0"/>
                <a:cs typeface="Calibri" panose="020F0502020204030204" pitchFamily="34" charset="0"/>
                <a:sym typeface="Arial"/>
              </a:rPr>
              <a:t>?</a:t>
            </a:r>
          </a:p>
        </p:txBody>
      </p:sp>
    </p:spTree>
    <p:extLst>
      <p:ext uri="{BB962C8B-B14F-4D97-AF65-F5344CB8AC3E}">
        <p14:creationId xmlns:p14="http://schemas.microsoft.com/office/powerpoint/2010/main" val="390588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57" grpId="0" animBg="1"/>
      <p:bldP spid="161" grpId="0" animBg="1"/>
      <p:bldP spid="3" grpId="0" animBg="1"/>
      <p:bldP spid="4" grpId="0" animBg="1"/>
      <p:bldP spid="21" grpId="0" animBg="1"/>
      <p:bldP spid="5" grpId="0"/>
      <p:bldP spid="25" grpId="0" animBg="1"/>
      <p:bldP spid="26" grpId="0" animBg="1"/>
      <p:bldP spid="29" grpId="0"/>
      <p:bldP spid="30" grpId="0" animBg="1"/>
      <p:bldP spid="31" grpId="0" animBg="1"/>
      <p:bldP spid="33" grpId="0" animBg="1"/>
      <p:bldP spid="34" grpId="0" animBg="1"/>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5BE31BCF-71B2-44D8-85F1-52EE68432921}"/>
              </a:ext>
            </a:extLst>
          </p:cNvPr>
          <p:cNvSpPr>
            <a:spLocks noGrp="1"/>
          </p:cNvSpPr>
          <p:nvPr>
            <p:ph type="ctrTitle"/>
          </p:nvPr>
        </p:nvSpPr>
        <p:spPr>
          <a:xfrm>
            <a:off x="3045368" y="2043663"/>
            <a:ext cx="6105194" cy="2031055"/>
          </a:xfrm>
        </p:spPr>
        <p:txBody>
          <a:bodyPr>
            <a:normAutofit/>
          </a:bodyPr>
          <a:lstStyle/>
          <a:p>
            <a:r>
              <a:rPr lang="en-US" sz="6000">
                <a:solidFill>
                  <a:srgbClr val="FFFFFF"/>
                </a:solidFill>
              </a:rPr>
              <a:t>What Did We Do About It?</a:t>
            </a:r>
          </a:p>
        </p:txBody>
      </p:sp>
      <p:sp>
        <p:nvSpPr>
          <p:cNvPr id="6" name="Subtitle 5">
            <a:extLst>
              <a:ext uri="{FF2B5EF4-FFF2-40B4-BE49-F238E27FC236}">
                <a16:creationId xmlns:a16="http://schemas.microsoft.com/office/drawing/2014/main" id="{11D0669E-37E8-4BC2-B485-F40605DAEF01}"/>
              </a:ext>
            </a:extLst>
          </p:cNvPr>
          <p:cNvSpPr>
            <a:spLocks noGrp="1"/>
          </p:cNvSpPr>
          <p:nvPr>
            <p:ph type="subTitle" idx="1"/>
          </p:nvPr>
        </p:nvSpPr>
        <p:spPr>
          <a:xfrm>
            <a:off x="3045368" y="4074718"/>
            <a:ext cx="6105194" cy="682079"/>
          </a:xfrm>
        </p:spPr>
        <p:txBody>
          <a:bodyPr>
            <a:normAutofit fontScale="92500" lnSpcReduction="10000"/>
          </a:bodyPr>
          <a:lstStyle/>
          <a:p>
            <a:r>
              <a:rPr lang="en-US">
                <a:solidFill>
                  <a:srgbClr val="FFFFFF"/>
                </a:solidFill>
              </a:rPr>
              <a:t>Adapt Differential Compiler Testing from </a:t>
            </a:r>
            <a:br>
              <a:rPr lang="en-US">
                <a:solidFill>
                  <a:srgbClr val="FFFFFF"/>
                </a:solidFill>
              </a:rPr>
            </a:br>
            <a:r>
              <a:rPr lang="en-US">
                <a:solidFill>
                  <a:srgbClr val="FFFFFF"/>
                </a:solidFill>
              </a:rPr>
              <a:t>C-Compilers to CPS Development Tool Chains</a:t>
            </a:r>
          </a:p>
        </p:txBody>
      </p:sp>
      <p:sp>
        <p:nvSpPr>
          <p:cNvPr id="4" name="Slide Number Placeholder 3">
            <a:extLst>
              <a:ext uri="{FF2B5EF4-FFF2-40B4-BE49-F238E27FC236}">
                <a16:creationId xmlns:a16="http://schemas.microsoft.com/office/drawing/2014/main" id="{5FF6E610-2C6A-4FE3-B8E6-E900278E121C}"/>
              </a:ext>
            </a:extLst>
          </p:cNvPr>
          <p:cNvSpPr>
            <a:spLocks noGrp="1"/>
          </p:cNvSpPr>
          <p:nvPr>
            <p:ph type="sldNum" sz="quarter" idx="12"/>
          </p:nvPr>
        </p:nvSpPr>
        <p:spPr>
          <a:xfrm>
            <a:off x="10825930" y="6223702"/>
            <a:ext cx="570728" cy="314067"/>
          </a:xfrm>
        </p:spPr>
        <p:txBody>
          <a:bodyPr>
            <a:normAutofit/>
          </a:bodyPr>
          <a:lstStyle/>
          <a:p>
            <a:pPr>
              <a:spcAft>
                <a:spcPts val="600"/>
              </a:spcAft>
            </a:pPr>
            <a:fld id="{F5562901-C767-4705-A914-8EC0E8487B8E}" type="slidenum">
              <a:rPr lang="en-US" sz="1000">
                <a:solidFill>
                  <a:srgbClr val="898989"/>
                </a:solidFill>
              </a:rPr>
              <a:pPr>
                <a:spcAft>
                  <a:spcPts val="600"/>
                </a:spcAft>
              </a:pPr>
              <a:t>26</a:t>
            </a:fld>
            <a:endParaRPr lang="en-US" sz="1000">
              <a:solidFill>
                <a:srgbClr val="898989"/>
              </a:solidFill>
            </a:endParaRPr>
          </a:p>
        </p:txBody>
      </p:sp>
    </p:spTree>
    <p:extLst>
      <p:ext uri="{BB962C8B-B14F-4D97-AF65-F5344CB8AC3E}">
        <p14:creationId xmlns:p14="http://schemas.microsoft.com/office/powerpoint/2010/main" val="2205257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6" name="Shape 209" descr="... Light Bulb ..."/>
          <p:cNvPicPr preferRelativeResize="0"/>
          <p:nvPr/>
        </p:nvPicPr>
        <p:blipFill>
          <a:blip r:embed="rId3">
            <a:alphaModFix/>
          </a:blip>
          <a:stretch>
            <a:fillRect/>
          </a:stretch>
        </p:blipFill>
        <p:spPr>
          <a:xfrm>
            <a:off x="7824653" y="1690688"/>
            <a:ext cx="5286748" cy="4466202"/>
          </a:xfrm>
          <a:prstGeom prst="rect">
            <a:avLst/>
          </a:prstGeom>
          <a:noFill/>
          <a:ln>
            <a:noFill/>
          </a:ln>
        </p:spPr>
      </p:pic>
      <p:sp>
        <p:nvSpPr>
          <p:cNvPr id="214" name="Shape 214"/>
          <p:cNvSpPr txBox="1">
            <a:spLocks noGrp="1"/>
          </p:cNvSpPr>
          <p:nvPr>
            <p:ph type="title"/>
          </p:nvPr>
        </p:nvSpPr>
        <p:spPr/>
        <p:txBody>
          <a:bodyPr/>
          <a:lstStyle/>
          <a:p>
            <a:r>
              <a:rPr lang="en" dirty="0"/>
              <a:t>Our Core Technique to Generate Valid Models</a:t>
            </a:r>
          </a:p>
        </p:txBody>
      </p:sp>
      <p:sp>
        <p:nvSpPr>
          <p:cNvPr id="3" name="Content Placeholder 2">
            <a:extLst>
              <a:ext uri="{FF2B5EF4-FFF2-40B4-BE49-F238E27FC236}">
                <a16:creationId xmlns:a16="http://schemas.microsoft.com/office/drawing/2014/main" id="{AAE6C428-85FE-4F58-AEF8-7C2B1CDB43DE}"/>
              </a:ext>
            </a:extLst>
          </p:cNvPr>
          <p:cNvSpPr>
            <a:spLocks noGrp="1"/>
          </p:cNvSpPr>
          <p:nvPr>
            <p:ph idx="1"/>
          </p:nvPr>
        </p:nvSpPr>
        <p:spPr>
          <a:xfrm>
            <a:off x="838200" y="1825625"/>
            <a:ext cx="7600406" cy="4351338"/>
          </a:xfrm>
        </p:spPr>
        <p:txBody>
          <a:bodyPr/>
          <a:lstStyle/>
          <a:p>
            <a:r>
              <a:rPr lang="en-US" dirty="0"/>
              <a:t>“Feedback-driven” model generation:</a:t>
            </a:r>
          </a:p>
          <a:p>
            <a:endParaRPr lang="en" dirty="0"/>
          </a:p>
          <a:p>
            <a:pPr marL="514350" indent="-514350">
              <a:buFont typeface="+mj-lt"/>
              <a:buAutoNum type="arabicPeriod"/>
            </a:pPr>
            <a:r>
              <a:rPr lang="en" dirty="0"/>
              <a:t>Generate initial model</a:t>
            </a:r>
          </a:p>
          <a:p>
            <a:pPr lvl="1"/>
            <a:r>
              <a:rPr lang="en" dirty="0"/>
              <a:t>May not compile</a:t>
            </a:r>
          </a:p>
          <a:p>
            <a:pPr lvl="1"/>
            <a:endParaRPr lang="en" dirty="0"/>
          </a:p>
          <a:p>
            <a:pPr marL="514350" indent="-514350">
              <a:buFont typeface="+mj-lt"/>
              <a:buAutoNum type="arabicPeriod"/>
            </a:pPr>
            <a:r>
              <a:rPr lang="en" dirty="0"/>
              <a:t>Automatically fix model until it compiles</a:t>
            </a:r>
          </a:p>
          <a:p>
            <a:pPr lvl="1"/>
            <a:r>
              <a:rPr lang="en" dirty="0"/>
              <a:t>Guide via CPS tool chain errors/warning messages</a:t>
            </a:r>
          </a:p>
          <a:p>
            <a:endParaRPr lang="en-US" dirty="0"/>
          </a:p>
          <a:p>
            <a:endParaRPr lang="en-US" dirty="0"/>
          </a:p>
        </p:txBody>
      </p:sp>
      <p:sp>
        <p:nvSpPr>
          <p:cNvPr id="2" name="Slide Number Placeholder 1"/>
          <p:cNvSpPr>
            <a:spLocks noGrp="1"/>
          </p:cNvSpPr>
          <p:nvPr>
            <p:ph type="sldNum" sz="quarter"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8394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Shape 156"/>
          <p:cNvSpPr txBox="1">
            <a:spLocks noGrp="1"/>
          </p:cNvSpPr>
          <p:nvPr>
            <p:ph type="title"/>
          </p:nvPr>
        </p:nvSpPr>
        <p:spPr/>
        <p:txBody>
          <a:bodyPr/>
          <a:lstStyle/>
          <a:p>
            <a:r>
              <a:rPr lang="en-US"/>
              <a:t>Published Several Papers, Including:</a:t>
            </a:r>
            <a:endParaRPr lang="en"/>
          </a:p>
        </p:txBody>
      </p:sp>
      <p:sp>
        <p:nvSpPr>
          <p:cNvPr id="2" name="Slide Number Placeholder 1"/>
          <p:cNvSpPr>
            <a:spLocks noGrp="1"/>
          </p:cNvSpPr>
          <p:nvPr>
            <p:ph type="sldNum" sz="quarter" idx="12"/>
          </p:nvPr>
        </p:nvSpPr>
        <p:spPr>
          <a:xfrm>
            <a:off x="8610600" y="6356350"/>
            <a:ext cx="2743200" cy="365125"/>
          </a:xfrm>
        </p:spPr>
        <p:txBody>
          <a:bodyPr/>
          <a:lstStyle/>
          <a:p>
            <a:fld id="{00000000-1234-1234-1234-123412341234}" type="slidenum">
              <a:rPr lang="en" smtClean="0"/>
              <a:pPr/>
              <a:t>28</a:t>
            </a:fld>
            <a:endParaRPr lang="en"/>
          </a:p>
        </p:txBody>
      </p:sp>
      <p:graphicFrame>
        <p:nvGraphicFramePr>
          <p:cNvPr id="3" name="Table 2">
            <a:extLst>
              <a:ext uri="{FF2B5EF4-FFF2-40B4-BE49-F238E27FC236}">
                <a16:creationId xmlns:a16="http://schemas.microsoft.com/office/drawing/2014/main" id="{BD1DD9E3-1712-4A92-BC10-88F621F814A2}"/>
              </a:ext>
            </a:extLst>
          </p:cNvPr>
          <p:cNvGraphicFramePr>
            <a:graphicFrameLocks noGrp="1"/>
          </p:cNvGraphicFramePr>
          <p:nvPr/>
        </p:nvGraphicFramePr>
        <p:xfrm>
          <a:off x="838199" y="1575565"/>
          <a:ext cx="10893553" cy="4541520"/>
        </p:xfrm>
        <a:graphic>
          <a:graphicData uri="http://schemas.openxmlformats.org/drawingml/2006/table">
            <a:tbl>
              <a:tblPr>
                <a:tableStyleId>{3B4B98B0-60AC-42C2-AFA5-B58CD77FA1E5}</a:tableStyleId>
              </a:tblPr>
              <a:tblGrid>
                <a:gridCol w="10893553">
                  <a:extLst>
                    <a:ext uri="{9D8B030D-6E8A-4147-A177-3AD203B41FA5}">
                      <a16:colId xmlns:a16="http://schemas.microsoft.com/office/drawing/2014/main" val="2470284665"/>
                    </a:ext>
                  </a:extLst>
                </a:gridCol>
              </a:tblGrid>
              <a:tr h="1037447">
                <a:tc>
                  <a:txBody>
                    <a:bodyPr/>
                    <a:lstStyle/>
                    <a:p>
                      <a:r>
                        <a:rPr lang="en-US" sz="2800" b="0" i="0">
                          <a:latin typeface="+mn-lt"/>
                        </a:rPr>
                        <a:t>Chowdhury et al., “</a:t>
                      </a:r>
                      <a:r>
                        <a:rPr lang="en-US" sz="2800" b="1" i="0" u="sng">
                          <a:solidFill>
                            <a:schemeClr val="accent1"/>
                          </a:solidFill>
                          <a:latin typeface="+mn-lt"/>
                        </a:rPr>
                        <a:t>CyFuzz</a:t>
                      </a:r>
                      <a:r>
                        <a:rPr lang="en-US" sz="2800" b="0" i="0">
                          <a:solidFill>
                            <a:schemeClr val="accent1"/>
                          </a:solidFill>
                          <a:latin typeface="+mn-lt"/>
                        </a:rPr>
                        <a:t>: A Differential Testing Framework for Cyber-Physical Systems Development Environments</a:t>
                      </a:r>
                      <a:r>
                        <a:rPr lang="en-US" sz="2800" b="0" i="0">
                          <a:latin typeface="+mn-lt"/>
                        </a:rPr>
                        <a:t>”, In Proc. 6th Intl. Workshop on Design, Modeling and Evaluation of Cyber Physical Systems (</a:t>
                      </a:r>
                      <a:r>
                        <a:rPr lang="en-US" sz="2800" b="0" i="0" err="1">
                          <a:latin typeface="+mn-lt"/>
                        </a:rPr>
                        <a:t>CyPhy</a:t>
                      </a:r>
                      <a:r>
                        <a:rPr lang="en-US" sz="2800" b="0" i="0">
                          <a:latin typeface="+mn-lt"/>
                        </a:rPr>
                        <a:t>), pages 46—60. 2016.</a:t>
                      </a:r>
                    </a:p>
                  </a:txBody>
                  <a:tcPr/>
                </a:tc>
                <a:extLst>
                  <a:ext uri="{0D108BD9-81ED-4DB2-BD59-A6C34878D82A}">
                    <a16:rowId xmlns:a16="http://schemas.microsoft.com/office/drawing/2014/main" val="1872360711"/>
                  </a:ext>
                </a:extLst>
              </a:tr>
              <a:tr h="1037447">
                <a:tc>
                  <a:txBody>
                    <a:bodyPr/>
                    <a:lstStyle/>
                    <a:p>
                      <a:r>
                        <a:rPr lang="en-US" sz="2800" b="0" i="0" dirty="0">
                          <a:latin typeface="+mn-lt"/>
                        </a:rPr>
                        <a:t>Chowdhury et al., “</a:t>
                      </a:r>
                      <a:r>
                        <a:rPr lang="en-US" sz="2800" b="0" i="0" dirty="0">
                          <a:solidFill>
                            <a:schemeClr val="accent1"/>
                          </a:solidFill>
                          <a:latin typeface="+mn-lt"/>
                        </a:rPr>
                        <a:t>Automatically Finding Bugs in a Commercial Cyber-physical System Development Tool Chain with </a:t>
                      </a:r>
                      <a:r>
                        <a:rPr lang="en-US" sz="2800" b="1" i="0" u="sng" dirty="0">
                          <a:solidFill>
                            <a:schemeClr val="accent1"/>
                          </a:solidFill>
                          <a:latin typeface="+mn-lt"/>
                        </a:rPr>
                        <a:t>SLforge</a:t>
                      </a:r>
                      <a:r>
                        <a:rPr lang="en-US" sz="2800" b="0" i="0" dirty="0">
                          <a:latin typeface="+mn-lt"/>
                        </a:rPr>
                        <a:t>”. In Proc. 40th Intl. Conference on Software Engineering (ICSE), pages 981—992. 2018.</a:t>
                      </a:r>
                    </a:p>
                  </a:txBody>
                  <a:tcPr/>
                </a:tc>
                <a:extLst>
                  <a:ext uri="{0D108BD9-81ED-4DB2-BD59-A6C34878D82A}">
                    <a16:rowId xmlns:a16="http://schemas.microsoft.com/office/drawing/2014/main" val="1888048240"/>
                  </a:ext>
                </a:extLst>
              </a:tr>
              <a:tr h="1037447">
                <a:tc>
                  <a:txBody>
                    <a:bodyPr/>
                    <a:lstStyle/>
                    <a:p>
                      <a:r>
                        <a:rPr lang="en-US" sz="2800" b="0" i="0">
                          <a:latin typeface="+mn-lt"/>
                        </a:rPr>
                        <a:t>Chowdhury, et al., “</a:t>
                      </a:r>
                      <a:r>
                        <a:rPr lang="en-US" sz="2800" b="0" i="0">
                          <a:solidFill>
                            <a:schemeClr val="accent1"/>
                          </a:solidFill>
                          <a:latin typeface="+mn-lt"/>
                        </a:rPr>
                        <a:t>A Curated </a:t>
                      </a:r>
                      <a:r>
                        <a:rPr lang="en-US" sz="2800" b="1" i="0" u="sng">
                          <a:solidFill>
                            <a:schemeClr val="accent1"/>
                          </a:solidFill>
                          <a:latin typeface="+mn-lt"/>
                        </a:rPr>
                        <a:t>Corpus</a:t>
                      </a:r>
                      <a:r>
                        <a:rPr lang="en-US" sz="2800" b="0" i="0">
                          <a:solidFill>
                            <a:schemeClr val="accent1"/>
                          </a:solidFill>
                          <a:latin typeface="+mn-lt"/>
                        </a:rPr>
                        <a:t> of Simulink Models for Model-based Empirical Studies</a:t>
                      </a:r>
                      <a:r>
                        <a:rPr lang="en-US" sz="2800" b="0" i="0">
                          <a:latin typeface="+mn-lt"/>
                        </a:rPr>
                        <a:t>”, In Proc. 4th Intl. Workshop on Software Engineering for Smart Cyber-Physical Systems (</a:t>
                      </a:r>
                      <a:r>
                        <a:rPr lang="en-US" sz="2800" b="0" i="0" err="1">
                          <a:latin typeface="+mn-lt"/>
                        </a:rPr>
                        <a:t>SEsCPS</a:t>
                      </a:r>
                      <a:r>
                        <a:rPr lang="en-US" sz="2800" b="0" i="0">
                          <a:latin typeface="+mn-lt"/>
                        </a:rPr>
                        <a:t>), pages 45—48. 2018.</a:t>
                      </a:r>
                    </a:p>
                  </a:txBody>
                  <a:tcPr/>
                </a:tc>
                <a:extLst>
                  <a:ext uri="{0D108BD9-81ED-4DB2-BD59-A6C34878D82A}">
                    <a16:rowId xmlns:a16="http://schemas.microsoft.com/office/drawing/2014/main" val="1858347958"/>
                  </a:ext>
                </a:extLst>
              </a:tr>
            </a:tbl>
          </a:graphicData>
        </a:graphic>
      </p:graphicFrame>
    </p:spTree>
    <p:extLst>
      <p:ext uri="{BB962C8B-B14F-4D97-AF65-F5344CB8AC3E}">
        <p14:creationId xmlns:p14="http://schemas.microsoft.com/office/powerpoint/2010/main" val="359745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3A1DB9DA-F6B2-4066-BB3F-8FF90E11CC81}"/>
              </a:ext>
            </a:extLst>
          </p:cNvPr>
          <p:cNvSpPr>
            <a:spLocks noGrp="1"/>
          </p:cNvSpPr>
          <p:nvPr>
            <p:ph type="ctrTitle"/>
          </p:nvPr>
        </p:nvSpPr>
        <p:spPr>
          <a:xfrm>
            <a:off x="3045368" y="2043663"/>
            <a:ext cx="6105194" cy="2031055"/>
          </a:xfrm>
        </p:spPr>
        <p:txBody>
          <a:bodyPr>
            <a:normAutofit/>
          </a:bodyPr>
          <a:lstStyle/>
          <a:p>
            <a:r>
              <a:rPr lang="en-US" sz="6000">
                <a:solidFill>
                  <a:srgbClr val="FFFFFF"/>
                </a:solidFill>
              </a:rPr>
              <a:t>What Is The Problem?</a:t>
            </a:r>
          </a:p>
        </p:txBody>
      </p:sp>
      <p:sp>
        <p:nvSpPr>
          <p:cNvPr id="6" name="Subtitle 5">
            <a:extLst>
              <a:ext uri="{FF2B5EF4-FFF2-40B4-BE49-F238E27FC236}">
                <a16:creationId xmlns:a16="http://schemas.microsoft.com/office/drawing/2014/main" id="{C742C571-3169-444C-8059-942E578FD791}"/>
              </a:ext>
            </a:extLst>
          </p:cNvPr>
          <p:cNvSpPr>
            <a:spLocks noGrp="1"/>
          </p:cNvSpPr>
          <p:nvPr>
            <p:ph type="subTitle" idx="1"/>
          </p:nvPr>
        </p:nvSpPr>
        <p:spPr>
          <a:xfrm>
            <a:off x="3045368" y="4074718"/>
            <a:ext cx="6105194" cy="682079"/>
          </a:xfrm>
        </p:spPr>
        <p:txBody>
          <a:bodyPr>
            <a:normAutofit/>
          </a:bodyPr>
          <a:lstStyle/>
          <a:p>
            <a:r>
              <a:rPr lang="en-US">
                <a:solidFill>
                  <a:srgbClr val="FFFFFF"/>
                </a:solidFill>
              </a:rPr>
              <a:t>Bugs in CPS Development Tools</a:t>
            </a:r>
          </a:p>
        </p:txBody>
      </p:sp>
      <p:sp>
        <p:nvSpPr>
          <p:cNvPr id="4" name="Slide Number Placeholder 3">
            <a:extLst>
              <a:ext uri="{FF2B5EF4-FFF2-40B4-BE49-F238E27FC236}">
                <a16:creationId xmlns:a16="http://schemas.microsoft.com/office/drawing/2014/main" id="{CF002D31-CDBE-4C8D-9930-E3167579B9A3}"/>
              </a:ext>
            </a:extLst>
          </p:cNvPr>
          <p:cNvSpPr>
            <a:spLocks noGrp="1"/>
          </p:cNvSpPr>
          <p:nvPr>
            <p:ph type="sldNum" sz="quarter" idx="12"/>
          </p:nvPr>
        </p:nvSpPr>
        <p:spPr>
          <a:xfrm>
            <a:off x="10825930" y="6223702"/>
            <a:ext cx="570728" cy="314067"/>
          </a:xfrm>
        </p:spPr>
        <p:txBody>
          <a:bodyPr>
            <a:normAutofit/>
          </a:bodyPr>
          <a:lstStyle/>
          <a:p>
            <a:pPr>
              <a:spcAft>
                <a:spcPts val="600"/>
              </a:spcAft>
            </a:pPr>
            <a:fld id="{F5562901-C767-4705-A914-8EC0E8487B8E}" type="slidenum">
              <a:rPr lang="en-US" sz="1000">
                <a:solidFill>
                  <a:srgbClr val="898989"/>
                </a:solidFill>
              </a:rPr>
              <a:pPr>
                <a:spcAft>
                  <a:spcPts val="600"/>
                </a:spcAft>
              </a:pPr>
              <a:t>2</a:t>
            </a:fld>
            <a:endParaRPr lang="en-US" sz="1000">
              <a:solidFill>
                <a:srgbClr val="898989"/>
              </a:solidFill>
            </a:endParaRPr>
          </a:p>
        </p:txBody>
      </p:sp>
    </p:spTree>
    <p:extLst>
      <p:ext uri="{BB962C8B-B14F-4D97-AF65-F5344CB8AC3E}">
        <p14:creationId xmlns:p14="http://schemas.microsoft.com/office/powerpoint/2010/main" val="4102176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6F5B-5C3A-44AF-8DF7-42870A5FC917}"/>
              </a:ext>
            </a:extLst>
          </p:cNvPr>
          <p:cNvSpPr>
            <a:spLocks noGrp="1"/>
          </p:cNvSpPr>
          <p:nvPr>
            <p:ph type="title"/>
          </p:nvPr>
        </p:nvSpPr>
        <p:spPr/>
        <p:txBody>
          <a:bodyPr/>
          <a:lstStyle/>
          <a:p>
            <a:r>
              <a:rPr lang="en-US"/>
              <a:t>Summary Of Our Simulink Bug Reports</a:t>
            </a:r>
            <a:br>
              <a:rPr lang="en-US"/>
            </a:br>
            <a:endParaRPr lang="en-US"/>
          </a:p>
        </p:txBody>
      </p:sp>
      <p:sp>
        <p:nvSpPr>
          <p:cNvPr id="3" name="Slide Number Placeholder 2">
            <a:extLst>
              <a:ext uri="{FF2B5EF4-FFF2-40B4-BE49-F238E27FC236}">
                <a16:creationId xmlns:a16="http://schemas.microsoft.com/office/drawing/2014/main" id="{9D2D0D87-5490-4122-A165-2941FB9EA56F}"/>
              </a:ext>
            </a:extLst>
          </p:cNvPr>
          <p:cNvSpPr>
            <a:spLocks noGrp="1"/>
          </p:cNvSpPr>
          <p:nvPr>
            <p:ph type="sldNum" sz="quarter" idx="12"/>
          </p:nvPr>
        </p:nvSpPr>
        <p:spPr/>
        <p:txBody>
          <a:bodyPr/>
          <a:lstStyle/>
          <a:p>
            <a:fld id="{F5562901-C767-4705-A914-8EC0E8487B8E}" type="slidenum">
              <a:rPr lang="en-US" smtClean="0"/>
              <a:t>29</a:t>
            </a:fld>
            <a:endParaRPr lang="en-US"/>
          </a:p>
        </p:txBody>
      </p:sp>
      <p:pic>
        <p:nvPicPr>
          <p:cNvPr id="4" name="Picture 3">
            <a:extLst>
              <a:ext uri="{FF2B5EF4-FFF2-40B4-BE49-F238E27FC236}">
                <a16:creationId xmlns:a16="http://schemas.microsoft.com/office/drawing/2014/main" id="{CC854350-7AF6-44A4-9460-63A22577E0A8}"/>
              </a:ext>
            </a:extLst>
          </p:cNvPr>
          <p:cNvPicPr>
            <a:picLocks noChangeAspect="1"/>
          </p:cNvPicPr>
          <p:nvPr/>
        </p:nvPicPr>
        <p:blipFill>
          <a:blip r:embed="rId2"/>
          <a:stretch>
            <a:fillRect/>
          </a:stretch>
        </p:blipFill>
        <p:spPr>
          <a:xfrm>
            <a:off x="134112" y="1204392"/>
            <a:ext cx="11671807" cy="4051160"/>
          </a:xfrm>
          <a:prstGeom prst="rect">
            <a:avLst/>
          </a:prstGeom>
        </p:spPr>
      </p:pic>
      <p:sp>
        <p:nvSpPr>
          <p:cNvPr id="5" name="Rectangle 4">
            <a:extLst>
              <a:ext uri="{FF2B5EF4-FFF2-40B4-BE49-F238E27FC236}">
                <a16:creationId xmlns:a16="http://schemas.microsoft.com/office/drawing/2014/main" id="{9FB3C13F-A67D-4D4F-8874-6E5CB7371A6B}"/>
              </a:ext>
            </a:extLst>
          </p:cNvPr>
          <p:cNvSpPr/>
          <p:nvPr/>
        </p:nvSpPr>
        <p:spPr>
          <a:xfrm>
            <a:off x="512064" y="5200213"/>
            <a:ext cx="11070336" cy="1323439"/>
          </a:xfrm>
          <a:prstGeom prst="rect">
            <a:avLst/>
          </a:prstGeom>
        </p:spPr>
        <p:txBody>
          <a:bodyPr wrap="square">
            <a:spAutoFit/>
          </a:bodyPr>
          <a:lstStyle/>
          <a:p>
            <a:r>
              <a:rPr lang="en-US" sz="2000" b="1"/>
              <a:t>TSC = MathWorks Technical Support Case</a:t>
            </a:r>
            <a:r>
              <a:rPr lang="en-US" sz="2000"/>
              <a:t>; St = status of bug report (</a:t>
            </a:r>
            <a:r>
              <a:rPr lang="en-US" sz="2000" b="1"/>
              <a:t>NB = new bug</a:t>
            </a:r>
            <a:r>
              <a:rPr lang="en-US" sz="2000"/>
              <a:t>, KB = known bug, FP = false positive); P = discovery point (C = Compile Time, R = Runtime); F = bug type based on essential feature (A = Hang/Crash Error, S = Specification, C = Comparison, H = Hierarchy, E = EMI, ? = not further investigated); Ver = Simulink version affected.</a:t>
            </a:r>
          </a:p>
        </p:txBody>
      </p:sp>
    </p:spTree>
    <p:extLst>
      <p:ext uri="{BB962C8B-B14F-4D97-AF65-F5344CB8AC3E}">
        <p14:creationId xmlns:p14="http://schemas.microsoft.com/office/powerpoint/2010/main" val="1956425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9A7B708D-B955-42C0-9E04-23843B7C1010}"/>
              </a:ext>
            </a:extLst>
          </p:cNvPr>
          <p:cNvSpPr>
            <a:spLocks noGrp="1"/>
          </p:cNvSpPr>
          <p:nvPr>
            <p:ph type="ctrTitle"/>
          </p:nvPr>
        </p:nvSpPr>
        <p:spPr>
          <a:xfrm>
            <a:off x="3045368" y="2043663"/>
            <a:ext cx="6105194" cy="2031055"/>
          </a:xfrm>
        </p:spPr>
        <p:txBody>
          <a:bodyPr>
            <a:normAutofit/>
          </a:bodyPr>
          <a:lstStyle/>
          <a:p>
            <a:r>
              <a:rPr lang="en-US" sz="6000">
                <a:solidFill>
                  <a:srgbClr val="FFFFFF"/>
                </a:solidFill>
              </a:rPr>
              <a:t>Background on Simulink</a:t>
            </a:r>
          </a:p>
        </p:txBody>
      </p:sp>
      <p:sp>
        <p:nvSpPr>
          <p:cNvPr id="5" name="Subtitle 4">
            <a:extLst>
              <a:ext uri="{FF2B5EF4-FFF2-40B4-BE49-F238E27FC236}">
                <a16:creationId xmlns:a16="http://schemas.microsoft.com/office/drawing/2014/main" id="{AE517D91-A47B-45E8-84CD-63B3C39B7426}"/>
              </a:ext>
            </a:extLst>
          </p:cNvPr>
          <p:cNvSpPr>
            <a:spLocks noGrp="1"/>
          </p:cNvSpPr>
          <p:nvPr>
            <p:ph type="subTitle" idx="1"/>
          </p:nvPr>
        </p:nvSpPr>
        <p:spPr>
          <a:xfrm>
            <a:off x="3045368" y="4074718"/>
            <a:ext cx="6105194" cy="682079"/>
          </a:xfrm>
        </p:spPr>
        <p:txBody>
          <a:bodyPr>
            <a:normAutofit/>
          </a:bodyPr>
          <a:lstStyle/>
          <a:p>
            <a:endParaRPr lang="en-US">
              <a:solidFill>
                <a:srgbClr val="FFFFFF"/>
              </a:solidFill>
            </a:endParaRPr>
          </a:p>
        </p:txBody>
      </p:sp>
      <p:sp>
        <p:nvSpPr>
          <p:cNvPr id="3" name="Slide Number Placeholder 2">
            <a:extLst>
              <a:ext uri="{FF2B5EF4-FFF2-40B4-BE49-F238E27FC236}">
                <a16:creationId xmlns:a16="http://schemas.microsoft.com/office/drawing/2014/main" id="{88B3E935-7A8D-4943-A5E3-CF92952F7BBE}"/>
              </a:ext>
            </a:extLst>
          </p:cNvPr>
          <p:cNvSpPr>
            <a:spLocks noGrp="1"/>
          </p:cNvSpPr>
          <p:nvPr>
            <p:ph type="sldNum" sz="quarter" idx="12"/>
          </p:nvPr>
        </p:nvSpPr>
        <p:spPr>
          <a:xfrm>
            <a:off x="10825930" y="6223702"/>
            <a:ext cx="570728" cy="314067"/>
          </a:xfrm>
        </p:spPr>
        <p:txBody>
          <a:bodyPr>
            <a:normAutofit/>
          </a:bodyPr>
          <a:lstStyle/>
          <a:p>
            <a:pPr>
              <a:spcAft>
                <a:spcPts val="600"/>
              </a:spcAft>
            </a:pPr>
            <a:fld id="{F5562901-C767-4705-A914-8EC0E8487B8E}" type="slidenum">
              <a:rPr lang="en-US" sz="1000">
                <a:solidFill>
                  <a:srgbClr val="898989"/>
                </a:solidFill>
              </a:rPr>
              <a:pPr>
                <a:spcAft>
                  <a:spcPts val="600"/>
                </a:spcAft>
              </a:pPr>
              <a:t>30</a:t>
            </a:fld>
            <a:endParaRPr lang="en-US" sz="1000">
              <a:solidFill>
                <a:srgbClr val="898989"/>
              </a:solidFill>
            </a:endParaRPr>
          </a:p>
        </p:txBody>
      </p:sp>
    </p:spTree>
    <p:extLst>
      <p:ext uri="{BB962C8B-B14F-4D97-AF65-F5344CB8AC3E}">
        <p14:creationId xmlns:p14="http://schemas.microsoft.com/office/powerpoint/2010/main" val="2475836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7FD6FF6-C6AD-4686-A0DD-F57928BB3431}"/>
              </a:ext>
            </a:extLst>
          </p:cNvPr>
          <p:cNvGraphicFramePr>
            <a:graphicFrameLocks noChangeAspect="1"/>
          </p:cNvGraphicFramePr>
          <p:nvPr/>
        </p:nvGraphicFramePr>
        <p:xfrm>
          <a:off x="516237" y="1601988"/>
          <a:ext cx="11364379" cy="4826312"/>
        </p:xfrm>
        <a:graphic>
          <a:graphicData uri="http://schemas.openxmlformats.org/presentationml/2006/ole">
            <mc:AlternateContent xmlns:mc="http://schemas.openxmlformats.org/markup-compatibility/2006">
              <mc:Choice xmlns:v="urn:schemas-microsoft-com:vml" Requires="v">
                <p:oleObj spid="_x0000_s4101" name="Adobe Acrobat Document" r:id="rId3" imgW="8642520" imgH="3670200" progId="Acrobat.Document.2017">
                  <p:embed/>
                </p:oleObj>
              </mc:Choice>
              <mc:Fallback>
                <p:oleObj name="Adobe Acrobat Document" r:id="rId3" imgW="8642520" imgH="3670200" progId="Acrobat.Document.2017">
                  <p:embed/>
                  <p:pic>
                    <p:nvPicPr>
                      <p:cNvPr id="5" name="Object 4">
                        <a:extLst>
                          <a:ext uri="{FF2B5EF4-FFF2-40B4-BE49-F238E27FC236}">
                            <a16:creationId xmlns:a16="http://schemas.microsoft.com/office/drawing/2014/main" id="{27FD6FF6-C6AD-4686-A0DD-F57928BB3431}"/>
                          </a:ext>
                        </a:extLst>
                      </p:cNvPr>
                      <p:cNvPicPr/>
                      <p:nvPr/>
                    </p:nvPicPr>
                    <p:blipFill>
                      <a:blip r:embed="rId4"/>
                      <a:stretch>
                        <a:fillRect/>
                      </a:stretch>
                    </p:blipFill>
                    <p:spPr>
                      <a:xfrm>
                        <a:off x="516237" y="1601988"/>
                        <a:ext cx="11364379" cy="4826312"/>
                      </a:xfrm>
                      <a:prstGeom prst="rect">
                        <a:avLst/>
                      </a:prstGeom>
                    </p:spPr>
                  </p:pic>
                </p:oleObj>
              </mc:Fallback>
            </mc:AlternateContent>
          </a:graphicData>
        </a:graphic>
      </p:graphicFrame>
      <p:sp>
        <p:nvSpPr>
          <p:cNvPr id="8" name="Title 7">
            <a:extLst>
              <a:ext uri="{FF2B5EF4-FFF2-40B4-BE49-F238E27FC236}">
                <a16:creationId xmlns:a16="http://schemas.microsoft.com/office/drawing/2014/main" id="{E546891C-8D47-4088-A41F-E1ED12CF9372}"/>
              </a:ext>
            </a:extLst>
          </p:cNvPr>
          <p:cNvSpPr>
            <a:spLocks noGrp="1"/>
          </p:cNvSpPr>
          <p:nvPr>
            <p:ph type="title"/>
          </p:nvPr>
        </p:nvSpPr>
        <p:spPr/>
        <p:txBody>
          <a:bodyPr/>
          <a:lstStyle/>
          <a:p>
            <a:r>
              <a:rPr lang="en-US"/>
              <a:t>CPS Model as Block Diagram: Toy Example</a:t>
            </a:r>
          </a:p>
        </p:txBody>
      </p:sp>
      <p:sp>
        <p:nvSpPr>
          <p:cNvPr id="3" name="Slide Number Placeholder 2">
            <a:extLst>
              <a:ext uri="{FF2B5EF4-FFF2-40B4-BE49-F238E27FC236}">
                <a16:creationId xmlns:a16="http://schemas.microsoft.com/office/drawing/2014/main" id="{081ED8B7-7417-4E4D-9EC8-FFF61FE4D69A}"/>
              </a:ext>
            </a:extLst>
          </p:cNvPr>
          <p:cNvSpPr>
            <a:spLocks noGrp="1"/>
          </p:cNvSpPr>
          <p:nvPr>
            <p:ph type="sldNum" sz="quarter" idx="12"/>
          </p:nvPr>
        </p:nvSpPr>
        <p:spPr/>
        <p:txBody>
          <a:bodyPr/>
          <a:lstStyle/>
          <a:p>
            <a:fld id="{F5562901-C767-4705-A914-8EC0E8487B8E}" type="slidenum">
              <a:rPr lang="en-US" smtClean="0"/>
              <a:t>31</a:t>
            </a:fld>
            <a:endParaRPr lang="en-US"/>
          </a:p>
        </p:txBody>
      </p:sp>
    </p:spTree>
    <p:extLst>
      <p:ext uri="{BB962C8B-B14F-4D97-AF65-F5344CB8AC3E}">
        <p14:creationId xmlns:p14="http://schemas.microsoft.com/office/powerpoint/2010/main" val="1216337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7FD6FF6-C6AD-4686-A0DD-F57928BB3431}"/>
              </a:ext>
            </a:extLst>
          </p:cNvPr>
          <p:cNvGraphicFramePr>
            <a:graphicFrameLocks noChangeAspect="1"/>
          </p:cNvGraphicFramePr>
          <p:nvPr>
            <p:extLst>
              <p:ext uri="{D42A27DB-BD31-4B8C-83A1-F6EECF244321}">
                <p14:modId xmlns:p14="http://schemas.microsoft.com/office/powerpoint/2010/main" val="691211735"/>
              </p:ext>
            </p:extLst>
          </p:nvPr>
        </p:nvGraphicFramePr>
        <p:xfrm>
          <a:off x="516237" y="1601988"/>
          <a:ext cx="11364379" cy="4826312"/>
        </p:xfrm>
        <a:graphic>
          <a:graphicData uri="http://schemas.openxmlformats.org/presentationml/2006/ole">
            <mc:AlternateContent xmlns:mc="http://schemas.openxmlformats.org/markup-compatibility/2006">
              <mc:Choice xmlns:v="urn:schemas-microsoft-com:vml" Requires="v">
                <p:oleObj spid="_x0000_s5125" name="Adobe Acrobat Document" r:id="rId4" imgW="8642520" imgH="3670200" progId="Acrobat.Document.2017">
                  <p:embed/>
                </p:oleObj>
              </mc:Choice>
              <mc:Fallback>
                <p:oleObj name="Adobe Acrobat Document" r:id="rId4" imgW="8642520" imgH="3670200" progId="Acrobat.Document.2017">
                  <p:embed/>
                  <p:pic>
                    <p:nvPicPr>
                      <p:cNvPr id="5" name="Object 4">
                        <a:extLst>
                          <a:ext uri="{FF2B5EF4-FFF2-40B4-BE49-F238E27FC236}">
                            <a16:creationId xmlns:a16="http://schemas.microsoft.com/office/drawing/2014/main" id="{27FD6FF6-C6AD-4686-A0DD-F57928BB3431}"/>
                          </a:ext>
                        </a:extLst>
                      </p:cNvPr>
                      <p:cNvPicPr/>
                      <p:nvPr/>
                    </p:nvPicPr>
                    <p:blipFill>
                      <a:blip r:embed="rId5"/>
                      <a:stretch>
                        <a:fillRect/>
                      </a:stretch>
                    </p:blipFill>
                    <p:spPr>
                      <a:xfrm>
                        <a:off x="516237" y="1601988"/>
                        <a:ext cx="11364379" cy="4826312"/>
                      </a:xfrm>
                      <a:prstGeom prst="rect">
                        <a:avLst/>
                      </a:prstGeom>
                    </p:spPr>
                  </p:pic>
                </p:oleObj>
              </mc:Fallback>
            </mc:AlternateContent>
          </a:graphicData>
        </a:graphic>
      </p:graphicFrame>
      <p:sp>
        <p:nvSpPr>
          <p:cNvPr id="10" name="Speech Bubble: Rectangle with Corners Rounded 9">
            <a:extLst>
              <a:ext uri="{FF2B5EF4-FFF2-40B4-BE49-F238E27FC236}">
                <a16:creationId xmlns:a16="http://schemas.microsoft.com/office/drawing/2014/main" id="{13FE472A-26DA-4227-BBAB-EFA7A4D25812}"/>
              </a:ext>
            </a:extLst>
          </p:cNvPr>
          <p:cNvSpPr/>
          <p:nvPr/>
        </p:nvSpPr>
        <p:spPr>
          <a:xfrm>
            <a:off x="6514011" y="429699"/>
            <a:ext cx="5303520" cy="937547"/>
          </a:xfrm>
          <a:prstGeom prst="wedgeRoundRectCallout">
            <a:avLst>
              <a:gd name="adj1" fmla="val 11128"/>
              <a:gd name="adj2" fmla="val 828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Directed connection edge, tool supports various semantics incl. dataflow</a:t>
            </a:r>
          </a:p>
        </p:txBody>
      </p:sp>
      <p:sp>
        <p:nvSpPr>
          <p:cNvPr id="13" name="Speech Bubble: Rectangle with Corners Rounded 12">
            <a:extLst>
              <a:ext uri="{FF2B5EF4-FFF2-40B4-BE49-F238E27FC236}">
                <a16:creationId xmlns:a16="http://schemas.microsoft.com/office/drawing/2014/main" id="{FC08282F-D22C-4023-9D35-A30CDB08837F}"/>
              </a:ext>
            </a:extLst>
          </p:cNvPr>
          <p:cNvSpPr/>
          <p:nvPr/>
        </p:nvSpPr>
        <p:spPr>
          <a:xfrm>
            <a:off x="2423414" y="429699"/>
            <a:ext cx="3254576" cy="937547"/>
          </a:xfrm>
          <a:prstGeom prst="wedgeRoundRectCallout">
            <a:avLst>
              <a:gd name="adj1" fmla="val -33492"/>
              <a:gd name="adj2" fmla="val 706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If-then-else block from built-in block library</a:t>
            </a:r>
          </a:p>
        </p:txBody>
      </p:sp>
      <p:sp>
        <p:nvSpPr>
          <p:cNvPr id="15" name="Speech Bubble: Rectangle with Corners Rounded 14">
            <a:extLst>
              <a:ext uri="{FF2B5EF4-FFF2-40B4-BE49-F238E27FC236}">
                <a16:creationId xmlns:a16="http://schemas.microsoft.com/office/drawing/2014/main" id="{26F71515-6531-4C99-96A2-9BDB552E1C81}"/>
              </a:ext>
            </a:extLst>
          </p:cNvPr>
          <p:cNvSpPr/>
          <p:nvPr/>
        </p:nvSpPr>
        <p:spPr>
          <a:xfrm>
            <a:off x="4093029" y="1666317"/>
            <a:ext cx="1195505" cy="627017"/>
          </a:xfrm>
          <a:prstGeom prst="wedgeRoundRectCallout">
            <a:avLst>
              <a:gd name="adj1" fmla="val 48094"/>
              <a:gd name="adj2" fmla="val 2180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In-port</a:t>
            </a:r>
          </a:p>
        </p:txBody>
      </p:sp>
      <p:sp>
        <p:nvSpPr>
          <p:cNvPr id="16" name="Speech Bubble: Rectangle with Corners Rounded 15">
            <a:extLst>
              <a:ext uri="{FF2B5EF4-FFF2-40B4-BE49-F238E27FC236}">
                <a16:creationId xmlns:a16="http://schemas.microsoft.com/office/drawing/2014/main" id="{AC94E502-C190-4393-96F7-2A7D22536C03}"/>
              </a:ext>
            </a:extLst>
          </p:cNvPr>
          <p:cNvSpPr/>
          <p:nvPr/>
        </p:nvSpPr>
        <p:spPr>
          <a:xfrm>
            <a:off x="6305715" y="1666317"/>
            <a:ext cx="1383954" cy="627017"/>
          </a:xfrm>
          <a:prstGeom prst="wedgeRoundRectCallout">
            <a:avLst>
              <a:gd name="adj1" fmla="val -65171"/>
              <a:gd name="adj2" fmla="val 2486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Out-port</a:t>
            </a:r>
          </a:p>
        </p:txBody>
      </p:sp>
      <p:sp>
        <p:nvSpPr>
          <p:cNvPr id="20" name="Speech Bubble: Rectangle with Corners Rounded 19">
            <a:extLst>
              <a:ext uri="{FF2B5EF4-FFF2-40B4-BE49-F238E27FC236}">
                <a16:creationId xmlns:a16="http://schemas.microsoft.com/office/drawing/2014/main" id="{324058D1-C040-405E-B4B7-121EE2A71F5E}"/>
              </a:ext>
            </a:extLst>
          </p:cNvPr>
          <p:cNvSpPr/>
          <p:nvPr/>
        </p:nvSpPr>
        <p:spPr>
          <a:xfrm>
            <a:off x="10223863" y="1634462"/>
            <a:ext cx="1593668" cy="937547"/>
          </a:xfrm>
          <a:prstGeom prst="wedgeRoundRectCallout">
            <a:avLst>
              <a:gd name="adj1" fmla="val -59993"/>
              <a:gd name="adj2" fmla="val 69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Output block: Sink</a:t>
            </a:r>
          </a:p>
        </p:txBody>
      </p:sp>
      <p:sp>
        <p:nvSpPr>
          <p:cNvPr id="21" name="Speech Bubble: Rectangle with Corners Rounded 20">
            <a:extLst>
              <a:ext uri="{FF2B5EF4-FFF2-40B4-BE49-F238E27FC236}">
                <a16:creationId xmlns:a16="http://schemas.microsoft.com/office/drawing/2014/main" id="{71A359A4-7650-46B4-88D7-86EAA5D0FA33}"/>
              </a:ext>
            </a:extLst>
          </p:cNvPr>
          <p:cNvSpPr/>
          <p:nvPr/>
        </p:nvSpPr>
        <p:spPr>
          <a:xfrm>
            <a:off x="374469" y="429699"/>
            <a:ext cx="1776548" cy="937547"/>
          </a:xfrm>
          <a:prstGeom prst="wedgeRoundRectCallout">
            <a:avLst>
              <a:gd name="adj1" fmla="val -9118"/>
              <a:gd name="adj2" fmla="val 864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Input block: Source</a:t>
            </a:r>
          </a:p>
        </p:txBody>
      </p:sp>
      <p:sp>
        <p:nvSpPr>
          <p:cNvPr id="23" name="Speech Bubble: Rectangle with Corners Rounded 22">
            <a:extLst>
              <a:ext uri="{FF2B5EF4-FFF2-40B4-BE49-F238E27FC236}">
                <a16:creationId xmlns:a16="http://schemas.microsoft.com/office/drawing/2014/main" id="{D394B837-9F41-4FDD-B04D-F2073D83B20E}"/>
              </a:ext>
            </a:extLst>
          </p:cNvPr>
          <p:cNvSpPr/>
          <p:nvPr/>
        </p:nvSpPr>
        <p:spPr>
          <a:xfrm>
            <a:off x="6877646" y="2357663"/>
            <a:ext cx="3283132" cy="937547"/>
          </a:xfrm>
          <a:prstGeom prst="wedgeRoundRectCallout">
            <a:avLst>
              <a:gd name="adj1" fmla="val -67957"/>
              <a:gd name="adj2" fmla="val 637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If left unspecified: Tool infers port’s datatype</a:t>
            </a:r>
          </a:p>
        </p:txBody>
      </p:sp>
      <p:sp>
        <p:nvSpPr>
          <p:cNvPr id="24" name="Speech Bubble: Rectangle with Corners Rounded 23">
            <a:extLst>
              <a:ext uri="{FF2B5EF4-FFF2-40B4-BE49-F238E27FC236}">
                <a16:creationId xmlns:a16="http://schemas.microsoft.com/office/drawing/2014/main" id="{7EC0E606-5AD0-4FB9-9B45-75CA17A6B6D5}"/>
              </a:ext>
            </a:extLst>
          </p:cNvPr>
          <p:cNvSpPr/>
          <p:nvPr/>
        </p:nvSpPr>
        <p:spPr>
          <a:xfrm>
            <a:off x="374468" y="3910150"/>
            <a:ext cx="3191491" cy="2161878"/>
          </a:xfrm>
          <a:prstGeom prst="wedgeRoundRectCallout">
            <a:avLst>
              <a:gd name="adj1" fmla="val 87311"/>
              <a:gd name="adj2" fmla="val -619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User can re-use &amp; configure blocks from libraries or define new block types (e.g., via C / MATLAB code)</a:t>
            </a:r>
          </a:p>
        </p:txBody>
      </p:sp>
      <p:sp>
        <p:nvSpPr>
          <p:cNvPr id="2" name="Slide Number Placeholder 1">
            <a:extLst>
              <a:ext uri="{FF2B5EF4-FFF2-40B4-BE49-F238E27FC236}">
                <a16:creationId xmlns:a16="http://schemas.microsoft.com/office/drawing/2014/main" id="{975172C3-E8CE-4B20-9A01-0F99B3E13400}"/>
              </a:ext>
            </a:extLst>
          </p:cNvPr>
          <p:cNvSpPr>
            <a:spLocks noGrp="1"/>
          </p:cNvSpPr>
          <p:nvPr>
            <p:ph type="sldNum" sz="quarter" idx="12"/>
          </p:nvPr>
        </p:nvSpPr>
        <p:spPr/>
        <p:txBody>
          <a:bodyPr/>
          <a:lstStyle/>
          <a:p>
            <a:fld id="{F5562901-C767-4705-A914-8EC0E8487B8E}" type="slidenum">
              <a:rPr lang="en-US" smtClean="0"/>
              <a:t>32</a:t>
            </a:fld>
            <a:endParaRPr lang="en-US"/>
          </a:p>
        </p:txBody>
      </p:sp>
      <p:sp>
        <p:nvSpPr>
          <p:cNvPr id="12" name="Speech Bubble: Rectangle with Corners Rounded 11">
            <a:extLst>
              <a:ext uri="{FF2B5EF4-FFF2-40B4-BE49-F238E27FC236}">
                <a16:creationId xmlns:a16="http://schemas.microsoft.com/office/drawing/2014/main" id="{F9715815-2736-47B7-82BC-3A5D072C9EC3}"/>
              </a:ext>
            </a:extLst>
          </p:cNvPr>
          <p:cNvSpPr/>
          <p:nvPr/>
        </p:nvSpPr>
        <p:spPr>
          <a:xfrm>
            <a:off x="3921049" y="4994221"/>
            <a:ext cx="3254576" cy="1362129"/>
          </a:xfrm>
          <a:prstGeom prst="wedgeRoundRectCallout">
            <a:avLst>
              <a:gd name="adj1" fmla="val -9558"/>
              <a:gd name="adj2" fmla="val -921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Block: CPS component, performs operation on in-port data</a:t>
            </a:r>
          </a:p>
        </p:txBody>
      </p:sp>
      <p:sp>
        <p:nvSpPr>
          <p:cNvPr id="14" name="Speech Bubble: Rectangle with Corners Rounded 13">
            <a:extLst>
              <a:ext uri="{FF2B5EF4-FFF2-40B4-BE49-F238E27FC236}">
                <a16:creationId xmlns:a16="http://schemas.microsoft.com/office/drawing/2014/main" id="{A4A5416F-5188-43A4-9392-610FDED7E34F}"/>
              </a:ext>
            </a:extLst>
          </p:cNvPr>
          <p:cNvSpPr/>
          <p:nvPr/>
        </p:nvSpPr>
        <p:spPr>
          <a:xfrm>
            <a:off x="10686197" y="5873422"/>
            <a:ext cx="1131334" cy="937547"/>
          </a:xfrm>
          <a:prstGeom prst="wedgeRoundRectCallout">
            <a:avLst>
              <a:gd name="adj1" fmla="val -139612"/>
              <a:gd name="adj2" fmla="val -440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Child model</a:t>
            </a:r>
          </a:p>
        </p:txBody>
      </p:sp>
    </p:spTree>
    <p:extLst>
      <p:ext uri="{BB962C8B-B14F-4D97-AF65-F5344CB8AC3E}">
        <p14:creationId xmlns:p14="http://schemas.microsoft.com/office/powerpoint/2010/main" val="34615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6" grpId="0" animBg="1"/>
      <p:bldP spid="20" grpId="0" animBg="1"/>
      <p:bldP spid="21" grpId="0" animBg="1"/>
      <p:bldP spid="23" grpId="0" animBg="1"/>
      <p:bldP spid="24" grpId="0" animBg="1"/>
      <p:bldP spid="12"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E7A9-5263-4BC7-8515-B7331F39FE15}"/>
              </a:ext>
            </a:extLst>
          </p:cNvPr>
          <p:cNvSpPr>
            <a:spLocks noGrp="1"/>
          </p:cNvSpPr>
          <p:nvPr>
            <p:ph type="title"/>
          </p:nvPr>
        </p:nvSpPr>
        <p:spPr/>
        <p:txBody>
          <a:bodyPr/>
          <a:lstStyle/>
          <a:p>
            <a:r>
              <a:rPr lang="en-US"/>
              <a:t>Simulink Workflow</a:t>
            </a:r>
          </a:p>
        </p:txBody>
      </p:sp>
      <p:sp>
        <p:nvSpPr>
          <p:cNvPr id="3" name="Content Placeholder 2">
            <a:extLst>
              <a:ext uri="{FF2B5EF4-FFF2-40B4-BE49-F238E27FC236}">
                <a16:creationId xmlns:a16="http://schemas.microsoft.com/office/drawing/2014/main" id="{91A899A7-D32E-4F5D-9D1C-53F1F66B3296}"/>
              </a:ext>
            </a:extLst>
          </p:cNvPr>
          <p:cNvSpPr>
            <a:spLocks noGrp="1"/>
          </p:cNvSpPr>
          <p:nvPr>
            <p:ph idx="1"/>
          </p:nvPr>
        </p:nvSpPr>
        <p:spPr/>
        <p:txBody>
          <a:bodyPr/>
          <a:lstStyle/>
          <a:p>
            <a:r>
              <a:rPr lang="en-US"/>
              <a:t>Load &amp; prepare (“compile”) model</a:t>
            </a:r>
          </a:p>
          <a:p>
            <a:r>
              <a:rPr lang="en-US"/>
              <a:t>Model </a:t>
            </a:r>
            <a:r>
              <a:rPr lang="en-US" b="1" i="1"/>
              <a:t>m</a:t>
            </a:r>
            <a:r>
              <a:rPr lang="en-US"/>
              <a:t> is valid = No errors during model </a:t>
            </a:r>
            <a:r>
              <a:rPr lang="en-US" b="1" i="1"/>
              <a:t>m</a:t>
            </a:r>
            <a:r>
              <a:rPr lang="en-US"/>
              <a:t> loading &amp; preparation</a:t>
            </a:r>
          </a:p>
          <a:p>
            <a:pPr lvl="1"/>
            <a:r>
              <a:rPr lang="en-US"/>
              <a:t>Simulink </a:t>
            </a:r>
            <a:r>
              <a:rPr lang="en-US" dirty="0"/>
              <a:t>raises errors for datatype mismatches</a:t>
            </a:r>
            <a:r>
              <a:rPr lang="en-US"/>
              <a:t>, sample time</a:t>
            </a:r>
            <a:r>
              <a:rPr lang="en-US" dirty="0"/>
              <a:t> conflicts</a:t>
            </a:r>
            <a:r>
              <a:rPr lang="en-US"/>
              <a:t>, etc.</a:t>
            </a:r>
          </a:p>
          <a:p>
            <a:endParaRPr lang="en-US"/>
          </a:p>
          <a:p>
            <a:r>
              <a:rPr lang="en-US"/>
              <a:t>Simulate model</a:t>
            </a:r>
            <a:endParaRPr lang="en-US" dirty="0"/>
          </a:p>
          <a:p>
            <a:pPr lvl="1"/>
            <a:r>
              <a:rPr lang="en-US" dirty="0"/>
              <a:t>If no error found during compiling</a:t>
            </a:r>
          </a:p>
          <a:p>
            <a:pPr lvl="1"/>
            <a:r>
              <a:rPr lang="en-US"/>
              <a:t>Iteratively solve model’s network of relations via numerical methods</a:t>
            </a:r>
          </a:p>
          <a:p>
            <a:pPr lvl="1"/>
            <a:r>
              <a:rPr lang="en-US"/>
              <a:t>Produce sequence of output values for each output block</a:t>
            </a:r>
          </a:p>
          <a:p>
            <a:pPr lvl="1"/>
            <a:r>
              <a:rPr lang="en-US"/>
              <a:t>Some simulation modes include code generation (e.g., “Accelerator” mode)</a:t>
            </a:r>
          </a:p>
          <a:p>
            <a:endParaRPr lang="en-US"/>
          </a:p>
        </p:txBody>
      </p:sp>
      <p:sp>
        <p:nvSpPr>
          <p:cNvPr id="4" name="Slide Number Placeholder 3">
            <a:extLst>
              <a:ext uri="{FF2B5EF4-FFF2-40B4-BE49-F238E27FC236}">
                <a16:creationId xmlns:a16="http://schemas.microsoft.com/office/drawing/2014/main" id="{2A269B9B-6BDC-47D2-A181-B9A9D7EE8E7D}"/>
              </a:ext>
            </a:extLst>
          </p:cNvPr>
          <p:cNvSpPr>
            <a:spLocks noGrp="1"/>
          </p:cNvSpPr>
          <p:nvPr>
            <p:ph type="sldNum" sz="quarter" idx="12"/>
          </p:nvPr>
        </p:nvSpPr>
        <p:spPr/>
        <p:txBody>
          <a:bodyPr/>
          <a:lstStyle/>
          <a:p>
            <a:fld id="{F5562901-C767-4705-A914-8EC0E8487B8E}" type="slidenum">
              <a:rPr lang="en-US" smtClean="0"/>
              <a:t>33</a:t>
            </a:fld>
            <a:endParaRPr lang="en-US"/>
          </a:p>
        </p:txBody>
      </p:sp>
    </p:spTree>
    <p:extLst>
      <p:ext uri="{BB962C8B-B14F-4D97-AF65-F5344CB8AC3E}">
        <p14:creationId xmlns:p14="http://schemas.microsoft.com/office/powerpoint/2010/main" val="2658847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E7A9-5263-4BC7-8515-B7331F39FE15}"/>
              </a:ext>
            </a:extLst>
          </p:cNvPr>
          <p:cNvSpPr>
            <a:spLocks noGrp="1"/>
          </p:cNvSpPr>
          <p:nvPr>
            <p:ph type="title"/>
          </p:nvPr>
        </p:nvSpPr>
        <p:spPr/>
        <p:txBody>
          <a:bodyPr/>
          <a:lstStyle/>
          <a:p>
            <a:r>
              <a:rPr lang="en-US" dirty="0"/>
              <a:t>Explicit Notion of Execution Time</a:t>
            </a:r>
          </a:p>
        </p:txBody>
      </p:sp>
      <p:sp>
        <p:nvSpPr>
          <p:cNvPr id="3" name="Content Placeholder 2">
            <a:extLst>
              <a:ext uri="{FF2B5EF4-FFF2-40B4-BE49-F238E27FC236}">
                <a16:creationId xmlns:a16="http://schemas.microsoft.com/office/drawing/2014/main" id="{91A899A7-D32E-4F5D-9D1C-53F1F66B3296}"/>
              </a:ext>
            </a:extLst>
          </p:cNvPr>
          <p:cNvSpPr>
            <a:spLocks noGrp="1"/>
          </p:cNvSpPr>
          <p:nvPr>
            <p:ph idx="1"/>
          </p:nvPr>
        </p:nvSpPr>
        <p:spPr/>
        <p:txBody>
          <a:bodyPr/>
          <a:lstStyle/>
          <a:p>
            <a:r>
              <a:rPr lang="en-US"/>
              <a:t>Execution time implicit in most other programming languages, e.g.:</a:t>
            </a:r>
          </a:p>
          <a:p>
            <a:pPr lvl="1"/>
            <a:r>
              <a:rPr lang="en-US"/>
              <a:t>How much wall-time passes during function call up to environment</a:t>
            </a:r>
          </a:p>
          <a:p>
            <a:endParaRPr lang="en-US"/>
          </a:p>
          <a:p>
            <a:r>
              <a:rPr lang="en-US"/>
              <a:t>Here a first-class citizen, handled explicitly</a:t>
            </a:r>
          </a:p>
          <a:p>
            <a:pPr lvl="1"/>
            <a:r>
              <a:rPr lang="en-US"/>
              <a:t>Sample time</a:t>
            </a:r>
          </a:p>
          <a:p>
            <a:r>
              <a:rPr lang="en-US"/>
              <a:t>Some loops in model’s connection relation need special treatment</a:t>
            </a:r>
          </a:p>
          <a:p>
            <a:pPr lvl="1"/>
            <a:r>
              <a:rPr lang="en-US"/>
              <a:t>Algebraic loop: Block </a:t>
            </a:r>
            <a:r>
              <a:rPr lang="en-US" b="1" i="1"/>
              <a:t>b </a:t>
            </a:r>
            <a:r>
              <a:rPr lang="en-US"/>
              <a:t>produces output at time </a:t>
            </a:r>
            <a:r>
              <a:rPr lang="en-US" b="1" i="1"/>
              <a:t>t </a:t>
            </a:r>
            <a:r>
              <a:rPr lang="en-US"/>
              <a:t>that </a:t>
            </a:r>
            <a:r>
              <a:rPr lang="en-US" b="1" i="1"/>
              <a:t>b</a:t>
            </a:r>
            <a:r>
              <a:rPr lang="en-US"/>
              <a:t> needs as input at </a:t>
            </a:r>
            <a:r>
              <a:rPr lang="en-US" b="1" i="1"/>
              <a:t>t</a:t>
            </a:r>
          </a:p>
        </p:txBody>
      </p:sp>
      <p:sp>
        <p:nvSpPr>
          <p:cNvPr id="4" name="Slide Number Placeholder 3">
            <a:extLst>
              <a:ext uri="{FF2B5EF4-FFF2-40B4-BE49-F238E27FC236}">
                <a16:creationId xmlns:a16="http://schemas.microsoft.com/office/drawing/2014/main" id="{64A3B588-F49F-4C78-8BEF-88876F7162FC}"/>
              </a:ext>
            </a:extLst>
          </p:cNvPr>
          <p:cNvSpPr>
            <a:spLocks noGrp="1"/>
          </p:cNvSpPr>
          <p:nvPr>
            <p:ph type="sldNum" sz="quarter" idx="12"/>
          </p:nvPr>
        </p:nvSpPr>
        <p:spPr/>
        <p:txBody>
          <a:bodyPr/>
          <a:lstStyle/>
          <a:p>
            <a:fld id="{F5562901-C767-4705-A914-8EC0E8487B8E}" type="slidenum">
              <a:rPr lang="en-US" smtClean="0"/>
              <a:t>34</a:t>
            </a:fld>
            <a:endParaRPr lang="en-US"/>
          </a:p>
        </p:txBody>
      </p:sp>
    </p:spTree>
    <p:extLst>
      <p:ext uri="{BB962C8B-B14F-4D97-AF65-F5344CB8AC3E}">
        <p14:creationId xmlns:p14="http://schemas.microsoft.com/office/powerpoint/2010/main" val="2355462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Shape 156"/>
          <p:cNvSpPr txBox="1">
            <a:spLocks noGrp="1"/>
          </p:cNvSpPr>
          <p:nvPr>
            <p:ph type="title"/>
          </p:nvPr>
        </p:nvSpPr>
        <p:spPr/>
        <p:txBody>
          <a:bodyPr/>
          <a:lstStyle/>
          <a:p>
            <a:r>
              <a:rPr lang="en-US" dirty="0"/>
              <a:t>Simulation and Sample Time</a:t>
            </a:r>
            <a:endParaRPr lang="en" dirty="0"/>
          </a:p>
        </p:txBody>
      </p:sp>
      <p:sp>
        <p:nvSpPr>
          <p:cNvPr id="2" name="Slide Number Placeholder 1"/>
          <p:cNvSpPr>
            <a:spLocks noGrp="1"/>
          </p:cNvSpPr>
          <p:nvPr>
            <p:ph type="sldNum" sz="quarter" idx="12"/>
          </p:nvPr>
        </p:nvSpPr>
        <p:spPr/>
        <p:txBody>
          <a:bodyPr/>
          <a:lstStyle/>
          <a:p>
            <a:fld id="{00000000-1234-1234-1234-123412341234}" type="slidenum">
              <a:rPr lang="en" smtClean="0"/>
              <a:pPr/>
              <a:t>35</a:t>
            </a:fld>
            <a:endParaRPr lang="en"/>
          </a:p>
        </p:txBody>
      </p:sp>
      <p:sp>
        <p:nvSpPr>
          <p:cNvPr id="7" name="Shape 109">
            <a:extLst>
              <a:ext uri="{FF2B5EF4-FFF2-40B4-BE49-F238E27FC236}">
                <a16:creationId xmlns:a16="http://schemas.microsoft.com/office/drawing/2014/main" id="{2A7B919B-1A1C-4683-BCB6-E06BE789B401}"/>
              </a:ext>
            </a:extLst>
          </p:cNvPr>
          <p:cNvSpPr txBox="1">
            <a:spLocks/>
          </p:cNvSpPr>
          <p:nvPr/>
        </p:nvSpPr>
        <p:spPr>
          <a:xfrm>
            <a:off x="558139" y="1559683"/>
            <a:ext cx="6618165" cy="4123671"/>
          </a:xfrm>
          <a:prstGeom prst="rect">
            <a:avLst/>
          </a:prstGeom>
          <a:noFill/>
          <a:ln>
            <a:noFill/>
          </a:ln>
        </p:spPr>
        <p:txBody>
          <a:bodyPr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en-US" sz="2400" dirty="0">
                <a:solidFill>
                  <a:srgbClr val="000000"/>
                </a:solidFill>
                <a:latin typeface="+mn-lt"/>
              </a:rPr>
              <a:t>When block </a:t>
            </a:r>
            <a:r>
              <a:rPr lang="en-US" sz="2400" dirty="0">
                <a:latin typeface="+mn-lt"/>
              </a:rPr>
              <a:t>outputs are calculated?</a:t>
            </a:r>
          </a:p>
          <a:p>
            <a:pPr marL="800100" lvl="1" indent="-342900">
              <a:buFont typeface="Arial" panose="020B0604020202020204" pitchFamily="34" charset="0"/>
              <a:buChar char="•"/>
            </a:pPr>
            <a:r>
              <a:rPr lang="en-US" sz="2400" dirty="0">
                <a:latin typeface="+mn-lt"/>
              </a:rPr>
              <a:t>User specified intervals (“sample time”)</a:t>
            </a:r>
          </a:p>
          <a:p>
            <a:pPr marL="800100" lvl="1" indent="-342900">
              <a:buFont typeface="Arial" panose="020B0604020202020204" pitchFamily="34" charset="0"/>
              <a:buChar char="•"/>
            </a:pPr>
            <a:r>
              <a:rPr lang="en-US" sz="2400" dirty="0">
                <a:latin typeface="+mn-lt"/>
              </a:rPr>
              <a:t>Can be </a:t>
            </a:r>
            <a:r>
              <a:rPr lang="en-US" sz="2400" b="1" i="1" dirty="0">
                <a:latin typeface="+mn-lt"/>
              </a:rPr>
              <a:t>inherited</a:t>
            </a:r>
            <a:r>
              <a:rPr lang="en-US" sz="2400" dirty="0">
                <a:latin typeface="+mn-lt"/>
              </a:rPr>
              <a:t> for individual blocks</a:t>
            </a:r>
          </a:p>
          <a:p>
            <a:pPr lvl="1"/>
            <a:endParaRPr lang="en-US" sz="2400" dirty="0">
              <a:latin typeface="+mn-lt"/>
            </a:endParaRPr>
          </a:p>
          <a:p>
            <a:pPr marL="342900" indent="-342900">
              <a:buFont typeface="Arial" panose="020B0604020202020204" pitchFamily="34" charset="0"/>
              <a:buChar char="•"/>
            </a:pPr>
            <a:r>
              <a:rPr lang="en-US" sz="2400" dirty="0">
                <a:latin typeface="+mn-lt"/>
              </a:rPr>
              <a:t>How many samples?</a:t>
            </a:r>
          </a:p>
          <a:p>
            <a:pPr marL="800100" lvl="1" indent="-342900">
              <a:buFont typeface="Arial" panose="020B0604020202020204" pitchFamily="34" charset="0"/>
              <a:buChar char="•"/>
            </a:pPr>
            <a:r>
              <a:rPr lang="en-US" sz="2400" dirty="0">
                <a:latin typeface="+mn-lt"/>
              </a:rPr>
              <a:t>User-specified total duration/interactive</a:t>
            </a:r>
          </a:p>
          <a:p>
            <a:pPr marL="800100" lvl="1" indent="-342900">
              <a:buFont typeface="Arial" panose="020B0604020202020204" pitchFamily="34" charset="0"/>
              <a:buChar char="•"/>
            </a:pPr>
            <a:endParaRPr lang="en-US" sz="2400" dirty="0">
              <a:latin typeface="+mn-lt"/>
            </a:endParaRPr>
          </a:p>
          <a:p>
            <a:pPr marL="342900" indent="-342900">
              <a:buFont typeface="Arial" panose="020B0604020202020204" pitchFamily="34" charset="0"/>
              <a:buChar char="•"/>
            </a:pPr>
            <a:r>
              <a:rPr lang="en-US" sz="2400" dirty="0">
                <a:latin typeface="+mn-lt"/>
              </a:rPr>
              <a:t>Different solvers</a:t>
            </a:r>
          </a:p>
          <a:p>
            <a:pPr marL="800100" lvl="1" indent="-342900">
              <a:buFont typeface="Arial" panose="020B0604020202020204" pitchFamily="34" charset="0"/>
              <a:buChar char="•"/>
            </a:pPr>
            <a:r>
              <a:rPr lang="en-US" sz="2400" dirty="0">
                <a:latin typeface="+mn-lt"/>
              </a:rPr>
              <a:t>Fixed step/variable step</a:t>
            </a:r>
          </a:p>
        </p:txBody>
      </p:sp>
      <p:sp>
        <p:nvSpPr>
          <p:cNvPr id="3" name="Rectangle 2">
            <a:extLst>
              <a:ext uri="{FF2B5EF4-FFF2-40B4-BE49-F238E27FC236}">
                <a16:creationId xmlns:a16="http://schemas.microsoft.com/office/drawing/2014/main" id="{95FD3A41-5253-42EA-943E-AEEEDE837456}"/>
              </a:ext>
            </a:extLst>
          </p:cNvPr>
          <p:cNvSpPr/>
          <p:nvPr/>
        </p:nvSpPr>
        <p:spPr>
          <a:xfrm>
            <a:off x="6889740" y="2562175"/>
            <a:ext cx="5025843" cy="1569660"/>
          </a:xfrm>
          <a:prstGeom prst="rect">
            <a:avLst/>
          </a:prstGeom>
        </p:spPr>
        <p:txBody>
          <a:bodyPr wrap="square">
            <a:spAutoFit/>
          </a:bodyPr>
          <a:lstStyle/>
          <a:p>
            <a:pPr lvl="1"/>
            <a:r>
              <a:rPr lang="en-US" sz="2400" dirty="0"/>
              <a:t>E.g. </a:t>
            </a:r>
          </a:p>
          <a:p>
            <a:pPr lvl="1"/>
            <a:r>
              <a:rPr lang="en-US" sz="2400" dirty="0"/>
              <a:t>	sample time	:	1</a:t>
            </a:r>
          </a:p>
          <a:p>
            <a:pPr lvl="1"/>
            <a:r>
              <a:rPr lang="en-US" sz="2400" dirty="0"/>
              <a:t>	total duration	:	10 sec</a:t>
            </a:r>
          </a:p>
          <a:p>
            <a:pPr lvl="1"/>
            <a:r>
              <a:rPr lang="en-US" sz="2400" dirty="0"/>
              <a:t>	num. samples	:	10	</a:t>
            </a:r>
          </a:p>
        </p:txBody>
      </p:sp>
    </p:spTree>
    <p:extLst>
      <p:ext uri="{BB962C8B-B14F-4D97-AF65-F5344CB8AC3E}">
        <p14:creationId xmlns:p14="http://schemas.microsoft.com/office/powerpoint/2010/main" val="185198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Shape 156"/>
          <p:cNvSpPr txBox="1">
            <a:spLocks noGrp="1"/>
          </p:cNvSpPr>
          <p:nvPr>
            <p:ph type="title"/>
          </p:nvPr>
        </p:nvSpPr>
        <p:spPr/>
        <p:txBody>
          <a:bodyPr/>
          <a:lstStyle/>
          <a:p>
            <a:r>
              <a:rPr lang="en-US" dirty="0"/>
              <a:t>Invalid Dataflow Loops</a:t>
            </a:r>
            <a:endParaRPr lang="en" dirty="0"/>
          </a:p>
        </p:txBody>
      </p:sp>
      <p:sp>
        <p:nvSpPr>
          <p:cNvPr id="6" name="Text Placeholder 5">
            <a:extLst>
              <a:ext uri="{FF2B5EF4-FFF2-40B4-BE49-F238E27FC236}">
                <a16:creationId xmlns:a16="http://schemas.microsoft.com/office/drawing/2014/main" id="{04844424-CDC1-4D8E-BA7F-72E1096F59F6}"/>
              </a:ext>
            </a:extLst>
          </p:cNvPr>
          <p:cNvSpPr>
            <a:spLocks noGrp="1"/>
          </p:cNvSpPr>
          <p:nvPr>
            <p:ph type="body" idx="1"/>
          </p:nvPr>
        </p:nvSpPr>
        <p:spPr/>
        <p:txBody>
          <a:bodyPr/>
          <a:lstStyle/>
          <a:p>
            <a:r>
              <a:rPr lang="en-US"/>
              <a:t>Aka algebraic loops</a:t>
            </a:r>
          </a:p>
        </p:txBody>
      </p:sp>
      <p:sp>
        <p:nvSpPr>
          <p:cNvPr id="2" name="Slide Number Placeholder 1"/>
          <p:cNvSpPr>
            <a:spLocks noGrp="1"/>
          </p:cNvSpPr>
          <p:nvPr>
            <p:ph type="sldNum" idx="12"/>
          </p:nvPr>
        </p:nvSpPr>
        <p:spPr/>
        <p:txBody>
          <a:bodyPr/>
          <a:lstStyle/>
          <a:p>
            <a:fld id="{00000000-1234-1234-1234-123412341234}" type="slidenum">
              <a:rPr lang="en" smtClean="0"/>
              <a:pPr/>
              <a:t>36</a:t>
            </a:fld>
            <a:endParaRPr lang="en"/>
          </a:p>
        </p:txBody>
      </p:sp>
      <p:sp>
        <p:nvSpPr>
          <p:cNvPr id="15" name="TextBox 14">
            <a:extLst>
              <a:ext uri="{FF2B5EF4-FFF2-40B4-BE49-F238E27FC236}">
                <a16:creationId xmlns:a16="http://schemas.microsoft.com/office/drawing/2014/main" id="{08D18680-AD39-48CD-833A-E1DBA4477456}"/>
              </a:ext>
            </a:extLst>
          </p:cNvPr>
          <p:cNvSpPr txBox="1"/>
          <p:nvPr/>
        </p:nvSpPr>
        <p:spPr>
          <a:xfrm>
            <a:off x="936523" y="2885674"/>
            <a:ext cx="4546503" cy="1569660"/>
          </a:xfrm>
          <a:prstGeom prst="rect">
            <a:avLst/>
          </a:prstGeom>
          <a:noFill/>
        </p:spPr>
        <p:txBody>
          <a:bodyPr wrap="square" rtlCol="0">
            <a:spAutoFit/>
          </a:bodyPr>
          <a:lstStyle/>
          <a:p>
            <a:r>
              <a:rPr lang="en-US" sz="2400">
                <a:latin typeface="Courier New" panose="02070309020205020404" pitchFamily="49" charset="0"/>
                <a:cs typeface="Courier New" panose="02070309020205020404" pitchFamily="49" charset="0"/>
              </a:rPr>
              <a:t>Accumulator = 1</a:t>
            </a:r>
          </a:p>
          <a:p>
            <a:r>
              <a:rPr lang="en-US" sz="2400">
                <a:latin typeface="Courier New" panose="02070309020205020404" pitchFamily="49" charset="0"/>
                <a:cs typeface="Courier New" panose="02070309020205020404" pitchFamily="49" charset="0"/>
              </a:rPr>
              <a:t>Repeat x times</a:t>
            </a:r>
          </a:p>
          <a:p>
            <a:r>
              <a:rPr lang="en-US" sz="2400">
                <a:latin typeface="Courier New" panose="02070309020205020404" pitchFamily="49" charset="0"/>
                <a:cs typeface="Courier New" panose="02070309020205020404" pitchFamily="49" charset="0"/>
              </a:rPr>
              <a:t>	Print(Accumulator)</a:t>
            </a:r>
          </a:p>
          <a:p>
            <a:r>
              <a:rPr lang="en-US" sz="2400">
                <a:latin typeface="Courier New" panose="02070309020205020404" pitchFamily="49" charset="0"/>
                <a:cs typeface="Courier New" panose="02070309020205020404" pitchFamily="49" charset="0"/>
              </a:rPr>
              <a:t>	Accumulator += 1</a:t>
            </a:r>
          </a:p>
        </p:txBody>
      </p:sp>
      <p:pic>
        <p:nvPicPr>
          <p:cNvPr id="16" name="Picture 15">
            <a:extLst>
              <a:ext uri="{FF2B5EF4-FFF2-40B4-BE49-F238E27FC236}">
                <a16:creationId xmlns:a16="http://schemas.microsoft.com/office/drawing/2014/main" id="{14684AF4-3F2B-4976-8805-ECC02E255CCB}"/>
              </a:ext>
            </a:extLst>
          </p:cNvPr>
          <p:cNvPicPr>
            <a:picLocks noChangeAspect="1"/>
          </p:cNvPicPr>
          <p:nvPr/>
        </p:nvPicPr>
        <p:blipFill>
          <a:blip r:embed="rId3"/>
          <a:stretch>
            <a:fillRect/>
          </a:stretch>
        </p:blipFill>
        <p:spPr>
          <a:xfrm>
            <a:off x="5794576" y="1872736"/>
            <a:ext cx="2717083" cy="3112527"/>
          </a:xfrm>
          <a:prstGeom prst="rect">
            <a:avLst/>
          </a:prstGeom>
        </p:spPr>
      </p:pic>
      <p:cxnSp>
        <p:nvCxnSpPr>
          <p:cNvPr id="18" name="Straight Arrow Connector 17">
            <a:extLst>
              <a:ext uri="{FF2B5EF4-FFF2-40B4-BE49-F238E27FC236}">
                <a16:creationId xmlns:a16="http://schemas.microsoft.com/office/drawing/2014/main" id="{D0A48680-C166-444D-A957-CD157D19A3D3}"/>
              </a:ext>
            </a:extLst>
          </p:cNvPr>
          <p:cNvCxnSpPr>
            <a:cxnSpLocks/>
          </p:cNvCxnSpPr>
          <p:nvPr/>
        </p:nvCxnSpPr>
        <p:spPr>
          <a:xfrm>
            <a:off x="6688393" y="2260690"/>
            <a:ext cx="575187"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C879AB0-A2C1-43EB-B058-1D4606638679}"/>
              </a:ext>
            </a:extLst>
          </p:cNvPr>
          <p:cNvGrpSpPr/>
          <p:nvPr/>
        </p:nvGrpSpPr>
        <p:grpSpPr>
          <a:xfrm>
            <a:off x="6945346" y="2538972"/>
            <a:ext cx="322466" cy="1974553"/>
            <a:chOff x="6948488" y="2538972"/>
            <a:chExt cx="322466" cy="1974553"/>
          </a:xfrm>
        </p:grpSpPr>
        <p:cxnSp>
          <p:nvCxnSpPr>
            <p:cNvPr id="21" name="Straight Arrow Connector 20">
              <a:extLst>
                <a:ext uri="{FF2B5EF4-FFF2-40B4-BE49-F238E27FC236}">
                  <a16:creationId xmlns:a16="http://schemas.microsoft.com/office/drawing/2014/main" id="{A7DDDDA8-0B1F-48E8-A930-1DBE44CDF0AC}"/>
                </a:ext>
              </a:extLst>
            </p:cNvPr>
            <p:cNvCxnSpPr>
              <a:cxnSpLocks/>
            </p:cNvCxnSpPr>
            <p:nvPr/>
          </p:nvCxnSpPr>
          <p:spPr>
            <a:xfrm>
              <a:off x="6975986" y="2567949"/>
              <a:ext cx="294968"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2CEE593-FF9A-4F66-8880-09E7E9A0E15B}"/>
                </a:ext>
              </a:extLst>
            </p:cNvPr>
            <p:cNvCxnSpPr>
              <a:cxnSpLocks/>
            </p:cNvCxnSpPr>
            <p:nvPr/>
          </p:nvCxnSpPr>
          <p:spPr>
            <a:xfrm flipV="1">
              <a:off x="6975986" y="2538972"/>
              <a:ext cx="0" cy="1974553"/>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61BCBE8-B515-4D3F-AA5C-2D96FE6E48A9}"/>
                </a:ext>
              </a:extLst>
            </p:cNvPr>
            <p:cNvCxnSpPr>
              <a:cxnSpLocks/>
            </p:cNvCxnSpPr>
            <p:nvPr/>
          </p:nvCxnSpPr>
          <p:spPr>
            <a:xfrm>
              <a:off x="6948488" y="4513525"/>
              <a:ext cx="159005"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9" name="Speech Bubble: Rectangle 128">
            <a:extLst>
              <a:ext uri="{FF2B5EF4-FFF2-40B4-BE49-F238E27FC236}">
                <a16:creationId xmlns:a16="http://schemas.microsoft.com/office/drawing/2014/main" id="{34BF8048-42DD-470F-B300-E2374C25864E}"/>
              </a:ext>
            </a:extLst>
          </p:cNvPr>
          <p:cNvSpPr/>
          <p:nvPr/>
        </p:nvSpPr>
        <p:spPr>
          <a:xfrm>
            <a:off x="6478384" y="1597892"/>
            <a:ext cx="497601" cy="355528"/>
          </a:xfrm>
          <a:prstGeom prst="wedgeRectCallout">
            <a:avLst>
              <a:gd name="adj1" fmla="val -25288"/>
              <a:gd name="adj2" fmla="val 9055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a:t>1</a:t>
            </a:r>
          </a:p>
        </p:txBody>
      </p:sp>
      <p:sp>
        <p:nvSpPr>
          <p:cNvPr id="35" name="Speech Bubble: Rectangle 34">
            <a:extLst>
              <a:ext uri="{FF2B5EF4-FFF2-40B4-BE49-F238E27FC236}">
                <a16:creationId xmlns:a16="http://schemas.microsoft.com/office/drawing/2014/main" id="{B188E584-0BB7-4FC1-9F82-27350492B1D6}"/>
              </a:ext>
            </a:extLst>
          </p:cNvPr>
          <p:cNvSpPr/>
          <p:nvPr/>
        </p:nvSpPr>
        <p:spPr>
          <a:xfrm>
            <a:off x="8099366" y="5029274"/>
            <a:ext cx="2518758" cy="721405"/>
          </a:xfrm>
          <a:prstGeom prst="wedgeRectCallout">
            <a:avLst>
              <a:gd name="adj1" fmla="val -60615"/>
              <a:gd name="adj2" fmla="val -85583"/>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a:t>Initial Condition: 0</a:t>
            </a:r>
          </a:p>
        </p:txBody>
      </p:sp>
      <p:sp>
        <p:nvSpPr>
          <p:cNvPr id="36" name="Speech Bubble: Rectangle 35">
            <a:extLst>
              <a:ext uri="{FF2B5EF4-FFF2-40B4-BE49-F238E27FC236}">
                <a16:creationId xmlns:a16="http://schemas.microsoft.com/office/drawing/2014/main" id="{7AE870E8-A681-4845-9E3C-1F5F4E3D2C22}"/>
              </a:ext>
            </a:extLst>
          </p:cNvPr>
          <p:cNvSpPr/>
          <p:nvPr/>
        </p:nvSpPr>
        <p:spPr>
          <a:xfrm>
            <a:off x="9109944" y="2739540"/>
            <a:ext cx="497601" cy="355528"/>
          </a:xfrm>
          <a:prstGeom prst="wedgeRectCallout">
            <a:avLst>
              <a:gd name="adj1" fmla="val -95599"/>
              <a:gd name="adj2" fmla="val 9388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a:t>1</a:t>
            </a:r>
          </a:p>
        </p:txBody>
      </p:sp>
      <p:pic>
        <p:nvPicPr>
          <p:cNvPr id="130" name="Picture 129">
            <a:extLst>
              <a:ext uri="{FF2B5EF4-FFF2-40B4-BE49-F238E27FC236}">
                <a16:creationId xmlns:a16="http://schemas.microsoft.com/office/drawing/2014/main" id="{846C7A18-5E90-4D6A-A23A-B5D92686C2F6}"/>
              </a:ext>
            </a:extLst>
          </p:cNvPr>
          <p:cNvPicPr>
            <a:picLocks noChangeAspect="1"/>
          </p:cNvPicPr>
          <p:nvPr/>
        </p:nvPicPr>
        <p:blipFill rotWithShape="1">
          <a:blip r:embed="rId3"/>
          <a:srcRect l="11321" t="40716" r="66993" b="31542"/>
          <a:stretch/>
        </p:blipFill>
        <p:spPr>
          <a:xfrm>
            <a:off x="8327415" y="2917304"/>
            <a:ext cx="597570" cy="875682"/>
          </a:xfrm>
          <a:prstGeom prst="rect">
            <a:avLst/>
          </a:prstGeom>
        </p:spPr>
      </p:pic>
      <p:pic>
        <p:nvPicPr>
          <p:cNvPr id="39" name="Picture 38">
            <a:extLst>
              <a:ext uri="{FF2B5EF4-FFF2-40B4-BE49-F238E27FC236}">
                <a16:creationId xmlns:a16="http://schemas.microsoft.com/office/drawing/2014/main" id="{B467E173-384D-4B54-B970-CDF4AC17B9A1}"/>
              </a:ext>
            </a:extLst>
          </p:cNvPr>
          <p:cNvPicPr>
            <a:picLocks noChangeAspect="1"/>
          </p:cNvPicPr>
          <p:nvPr/>
        </p:nvPicPr>
        <p:blipFill rotWithShape="1">
          <a:blip r:embed="rId3"/>
          <a:srcRect l="33428" t="40716" r="57276" b="31980"/>
          <a:stretch/>
        </p:blipFill>
        <p:spPr>
          <a:xfrm flipH="1">
            <a:off x="8199661" y="2931130"/>
            <a:ext cx="256158" cy="861856"/>
          </a:xfrm>
          <a:prstGeom prst="rect">
            <a:avLst/>
          </a:prstGeom>
        </p:spPr>
      </p:pic>
      <p:sp>
        <p:nvSpPr>
          <p:cNvPr id="131" name="Rectangle 130">
            <a:extLst>
              <a:ext uri="{FF2B5EF4-FFF2-40B4-BE49-F238E27FC236}">
                <a16:creationId xmlns:a16="http://schemas.microsoft.com/office/drawing/2014/main" id="{0F8B6D38-4951-4548-8857-E2F716AC5026}"/>
              </a:ext>
            </a:extLst>
          </p:cNvPr>
          <p:cNvSpPr/>
          <p:nvPr/>
        </p:nvSpPr>
        <p:spPr>
          <a:xfrm>
            <a:off x="5964702" y="3348111"/>
            <a:ext cx="983782" cy="733445"/>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D0FEC640-C55D-40FE-B746-43BC930671B1}"/>
              </a:ext>
            </a:extLst>
          </p:cNvPr>
          <p:cNvCxnSpPr>
            <a:cxnSpLocks/>
          </p:cNvCxnSpPr>
          <p:nvPr/>
        </p:nvCxnSpPr>
        <p:spPr>
          <a:xfrm>
            <a:off x="8199435" y="3449987"/>
            <a:ext cx="301967" cy="0"/>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74F46776-2C70-45AC-B07D-3C1CD5DE5CAE}"/>
              </a:ext>
            </a:extLst>
          </p:cNvPr>
          <p:cNvGrpSpPr/>
          <p:nvPr/>
        </p:nvGrpSpPr>
        <p:grpSpPr>
          <a:xfrm>
            <a:off x="7092098" y="4166647"/>
            <a:ext cx="1007262" cy="741573"/>
            <a:chOff x="7092098" y="4166647"/>
            <a:chExt cx="914399" cy="741573"/>
          </a:xfrm>
        </p:grpSpPr>
        <p:sp>
          <p:nvSpPr>
            <p:cNvPr id="137" name="Rectangle 136">
              <a:extLst>
                <a:ext uri="{FF2B5EF4-FFF2-40B4-BE49-F238E27FC236}">
                  <a16:creationId xmlns:a16="http://schemas.microsoft.com/office/drawing/2014/main" id="{487E1751-8271-4470-BA0B-5AB55BE892FE}"/>
                </a:ext>
              </a:extLst>
            </p:cNvPr>
            <p:cNvSpPr/>
            <p:nvPr/>
          </p:nvSpPr>
          <p:spPr>
            <a:xfrm>
              <a:off x="7092098" y="4166647"/>
              <a:ext cx="914399" cy="741573"/>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D0EC96F0-7CFF-4FBF-9505-7285E7D82641}"/>
                </a:ext>
              </a:extLst>
            </p:cNvPr>
            <p:cNvCxnSpPr>
              <a:cxnSpLocks/>
            </p:cNvCxnSpPr>
            <p:nvPr/>
          </p:nvCxnSpPr>
          <p:spPr>
            <a:xfrm>
              <a:off x="7092098" y="4524866"/>
              <a:ext cx="914399" cy="0"/>
            </a:xfrm>
            <a:prstGeom prst="line">
              <a:avLst/>
            </a:prstGeom>
            <a:ln w="9525"/>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4691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0"/>
                                        </p:tgtEl>
                                      </p:cBhvr>
                                    </p:animEffect>
                                    <p:set>
                                      <p:cBhvr>
                                        <p:cTn id="12" dur="1" fill="hold">
                                          <p:stCondLst>
                                            <p:cond delay="499"/>
                                          </p:stCondLst>
                                        </p:cTn>
                                        <p:tgtEl>
                                          <p:spTgt spid="1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35" grpId="0" animBg="1"/>
      <p:bldP spid="3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6" name="Title 15">
            <a:extLst>
              <a:ext uri="{FF2B5EF4-FFF2-40B4-BE49-F238E27FC236}">
                <a16:creationId xmlns:a16="http://schemas.microsoft.com/office/drawing/2014/main" id="{E8A6415F-9496-4BDC-9751-E30DA5160451}"/>
              </a:ext>
            </a:extLst>
          </p:cNvPr>
          <p:cNvSpPr>
            <a:spLocks noGrp="1"/>
          </p:cNvSpPr>
          <p:nvPr>
            <p:ph type="title"/>
          </p:nvPr>
        </p:nvSpPr>
        <p:spPr/>
        <p:txBody>
          <a:bodyPr/>
          <a:lstStyle/>
          <a:p>
            <a:r>
              <a:rPr lang="en-US" dirty="0"/>
              <a:t>Data Types</a:t>
            </a:r>
          </a:p>
        </p:txBody>
      </p:sp>
      <p:sp>
        <p:nvSpPr>
          <p:cNvPr id="8" name="Text Placeholder 7">
            <a:extLst>
              <a:ext uri="{FF2B5EF4-FFF2-40B4-BE49-F238E27FC236}">
                <a16:creationId xmlns:a16="http://schemas.microsoft.com/office/drawing/2014/main" id="{4381A9CA-8F34-46B8-B210-10B862AE2EED}"/>
              </a:ext>
            </a:extLst>
          </p:cNvPr>
          <p:cNvSpPr>
            <a:spLocks noGrp="1"/>
          </p:cNvSpPr>
          <p:nvPr>
            <p:ph idx="1"/>
          </p:nvPr>
        </p:nvSpPr>
        <p:spPr/>
        <p:txBody>
          <a:bodyPr/>
          <a:lstStyle/>
          <a:p>
            <a:r>
              <a:rPr lang="en-US"/>
              <a:t>At input/output ports</a:t>
            </a:r>
          </a:p>
          <a:p>
            <a:r>
              <a:rPr lang="en-US"/>
              <a:t>Simulink infers data-types left unspecified</a:t>
            </a:r>
          </a:p>
        </p:txBody>
      </p:sp>
      <p:sp>
        <p:nvSpPr>
          <p:cNvPr id="2" name="Slide Number Placeholder 1"/>
          <p:cNvSpPr>
            <a:spLocks noGrp="1"/>
          </p:cNvSpPr>
          <p:nvPr>
            <p:ph type="sldNum" sz="quarter" idx="12"/>
          </p:nvPr>
        </p:nvSpPr>
        <p:spPr/>
        <p:txBody>
          <a:bodyPr/>
          <a:lstStyle/>
          <a:p>
            <a:fld id="{00000000-1234-1234-1234-123412341234}" type="slidenum">
              <a:rPr lang="en" smtClean="0"/>
              <a:pPr/>
              <a:t>37</a:t>
            </a:fld>
            <a:endParaRPr lang="en"/>
          </a:p>
        </p:txBody>
      </p:sp>
      <p:pic>
        <p:nvPicPr>
          <p:cNvPr id="5" name="Picture 4">
            <a:extLst>
              <a:ext uri="{FF2B5EF4-FFF2-40B4-BE49-F238E27FC236}">
                <a16:creationId xmlns:a16="http://schemas.microsoft.com/office/drawing/2014/main" id="{D064C43F-3BD2-4054-BF06-58D1D34B3380}"/>
              </a:ext>
            </a:extLst>
          </p:cNvPr>
          <p:cNvPicPr>
            <a:picLocks noChangeAspect="1"/>
          </p:cNvPicPr>
          <p:nvPr/>
        </p:nvPicPr>
        <p:blipFill>
          <a:blip r:embed="rId3"/>
          <a:stretch>
            <a:fillRect/>
          </a:stretch>
        </p:blipFill>
        <p:spPr>
          <a:xfrm>
            <a:off x="0" y="2957680"/>
            <a:ext cx="12192000" cy="3065517"/>
          </a:xfrm>
          <a:prstGeom prst="rect">
            <a:avLst/>
          </a:prstGeom>
        </p:spPr>
      </p:pic>
      <p:sp>
        <p:nvSpPr>
          <p:cNvPr id="9" name="TextBox 8">
            <a:extLst>
              <a:ext uri="{FF2B5EF4-FFF2-40B4-BE49-F238E27FC236}">
                <a16:creationId xmlns:a16="http://schemas.microsoft.com/office/drawing/2014/main" id="{052FA139-497D-475A-B38D-EEB2B32FA2D1}"/>
              </a:ext>
            </a:extLst>
          </p:cNvPr>
          <p:cNvSpPr txBox="1"/>
          <p:nvPr/>
        </p:nvSpPr>
        <p:spPr>
          <a:xfrm>
            <a:off x="268963" y="6232755"/>
            <a:ext cx="11759245" cy="461665"/>
          </a:xfrm>
          <a:prstGeom prst="rect">
            <a:avLst/>
          </a:prstGeom>
          <a:noFill/>
        </p:spPr>
        <p:txBody>
          <a:bodyPr wrap="square" rtlCol="0">
            <a:spAutoFit/>
          </a:bodyPr>
          <a:lstStyle/>
          <a:p>
            <a:r>
              <a:rPr lang="en-US" sz="2400" i="1">
                <a:solidFill>
                  <a:schemeClr val="bg1">
                    <a:lumMod val="50000"/>
                  </a:schemeClr>
                </a:solidFill>
              </a:rPr>
              <a:t>Image: https://www.mathworks.com/help/simulink/slref/block-specific-parameters.html</a:t>
            </a:r>
          </a:p>
        </p:txBody>
      </p:sp>
      <p:sp>
        <p:nvSpPr>
          <p:cNvPr id="6" name="Rectangle: Rounded Corners 5">
            <a:extLst>
              <a:ext uri="{FF2B5EF4-FFF2-40B4-BE49-F238E27FC236}">
                <a16:creationId xmlns:a16="http://schemas.microsoft.com/office/drawing/2014/main" id="{1DDB1385-DA25-4AB2-B73C-2EE2CC6737B0}"/>
              </a:ext>
            </a:extLst>
          </p:cNvPr>
          <p:cNvSpPr/>
          <p:nvPr/>
        </p:nvSpPr>
        <p:spPr>
          <a:xfrm>
            <a:off x="8119430" y="4296578"/>
            <a:ext cx="4072569" cy="1688376"/>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20AB604-B19A-4734-9A3A-6B3D2B426FBB}"/>
              </a:ext>
            </a:extLst>
          </p:cNvPr>
          <p:cNvSpPr/>
          <p:nvPr/>
        </p:nvSpPr>
        <p:spPr>
          <a:xfrm>
            <a:off x="55084" y="2920986"/>
            <a:ext cx="903561" cy="340183"/>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737932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71DA8BED-7EFD-4916-9D15-9B0C4CE399E4}"/>
              </a:ext>
            </a:extLst>
          </p:cNvPr>
          <p:cNvSpPr>
            <a:spLocks noGrp="1"/>
          </p:cNvSpPr>
          <p:nvPr>
            <p:ph type="ctrTitle"/>
          </p:nvPr>
        </p:nvSpPr>
        <p:spPr>
          <a:xfrm>
            <a:off x="3045368" y="2043663"/>
            <a:ext cx="6105194" cy="2031055"/>
          </a:xfrm>
        </p:spPr>
        <p:txBody>
          <a:bodyPr>
            <a:normAutofit/>
          </a:bodyPr>
          <a:lstStyle/>
          <a:p>
            <a:r>
              <a:rPr lang="en-US" sz="4200">
                <a:solidFill>
                  <a:srgbClr val="FFFFFF"/>
                </a:solidFill>
              </a:rPr>
              <a:t>Generating Valid Simulink Models W/O Knowing the Simulink Language Specs</a:t>
            </a:r>
          </a:p>
        </p:txBody>
      </p:sp>
      <p:sp>
        <p:nvSpPr>
          <p:cNvPr id="5" name="Subtitle 4">
            <a:extLst>
              <a:ext uri="{FF2B5EF4-FFF2-40B4-BE49-F238E27FC236}">
                <a16:creationId xmlns:a16="http://schemas.microsoft.com/office/drawing/2014/main" id="{85E27631-80F5-4955-B66B-20E9B6E5786A}"/>
              </a:ext>
            </a:extLst>
          </p:cNvPr>
          <p:cNvSpPr>
            <a:spLocks noGrp="1"/>
          </p:cNvSpPr>
          <p:nvPr>
            <p:ph type="subTitle" idx="1"/>
          </p:nvPr>
        </p:nvSpPr>
        <p:spPr>
          <a:xfrm>
            <a:off x="3045368" y="4074718"/>
            <a:ext cx="6105194" cy="682079"/>
          </a:xfrm>
        </p:spPr>
        <p:txBody>
          <a:bodyPr>
            <a:normAutofit/>
          </a:bodyPr>
          <a:lstStyle/>
          <a:p>
            <a:r>
              <a:rPr lang="en-US" dirty="0" err="1">
                <a:solidFill>
                  <a:srgbClr val="FFFFFF"/>
                </a:solidFill>
              </a:rPr>
              <a:t>CyFuzz</a:t>
            </a:r>
            <a:endParaRPr lang="en-US" dirty="0">
              <a:solidFill>
                <a:srgbClr val="FFFFFF"/>
              </a:solidFill>
            </a:endParaRPr>
          </a:p>
        </p:txBody>
      </p:sp>
      <p:sp>
        <p:nvSpPr>
          <p:cNvPr id="3" name="Slide Number Placeholder 2">
            <a:extLst>
              <a:ext uri="{FF2B5EF4-FFF2-40B4-BE49-F238E27FC236}">
                <a16:creationId xmlns:a16="http://schemas.microsoft.com/office/drawing/2014/main" id="{BAF3EA25-1C73-45E8-8835-62F218FCCD22}"/>
              </a:ext>
            </a:extLst>
          </p:cNvPr>
          <p:cNvSpPr>
            <a:spLocks noGrp="1"/>
          </p:cNvSpPr>
          <p:nvPr>
            <p:ph type="sldNum" sz="quarter" idx="12"/>
          </p:nvPr>
        </p:nvSpPr>
        <p:spPr>
          <a:xfrm>
            <a:off x="10825930" y="6223702"/>
            <a:ext cx="570728" cy="314067"/>
          </a:xfrm>
        </p:spPr>
        <p:txBody>
          <a:bodyPr>
            <a:normAutofit/>
          </a:bodyPr>
          <a:lstStyle/>
          <a:p>
            <a:pPr>
              <a:spcAft>
                <a:spcPts val="600"/>
              </a:spcAft>
            </a:pPr>
            <a:fld id="{F5562901-C767-4705-A914-8EC0E8487B8E}" type="slidenum">
              <a:rPr lang="en-US" sz="1000">
                <a:solidFill>
                  <a:srgbClr val="898989"/>
                </a:solidFill>
              </a:rPr>
              <a:pPr>
                <a:spcAft>
                  <a:spcPts val="600"/>
                </a:spcAft>
              </a:pPr>
              <a:t>38</a:t>
            </a:fld>
            <a:endParaRPr lang="en-US" sz="1000">
              <a:solidFill>
                <a:srgbClr val="898989"/>
              </a:solidFill>
            </a:endParaRPr>
          </a:p>
        </p:txBody>
      </p:sp>
    </p:spTree>
    <p:extLst>
      <p:ext uri="{BB962C8B-B14F-4D97-AF65-F5344CB8AC3E}">
        <p14:creationId xmlns:p14="http://schemas.microsoft.com/office/powerpoint/2010/main" val="125861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5" name="Picture 4" descr="A picture containing airplane, clock&#10;&#10;Description automatically generated">
            <a:extLst>
              <a:ext uri="{FF2B5EF4-FFF2-40B4-BE49-F238E27FC236}">
                <a16:creationId xmlns:a16="http://schemas.microsoft.com/office/drawing/2014/main" id="{E6036C29-7C62-43FC-964D-373DACD6D14E}"/>
              </a:ext>
            </a:extLst>
          </p:cNvPr>
          <p:cNvPicPr>
            <a:picLocks noChangeAspect="1"/>
          </p:cNvPicPr>
          <p:nvPr/>
        </p:nvPicPr>
        <p:blipFill rotWithShape="1">
          <a:blip r:embed="rId4">
            <a:clrChange>
              <a:clrFrom>
                <a:srgbClr val="C0C0C0"/>
              </a:clrFrom>
              <a:clrTo>
                <a:srgbClr val="C0C0C0">
                  <a:alpha val="0"/>
                </a:srgbClr>
              </a:clrTo>
            </a:clrChange>
            <a:extLst>
              <a:ext uri="{28A0092B-C50C-407E-A947-70E740481C1C}">
                <a14:useLocalDpi xmlns:a14="http://schemas.microsoft.com/office/drawing/2010/main" val="0"/>
              </a:ext>
            </a:extLst>
          </a:blip>
          <a:srcRect l="2031" t="1602" r="2031" b="5203"/>
          <a:stretch/>
        </p:blipFill>
        <p:spPr>
          <a:xfrm>
            <a:off x="1240387" y="852593"/>
            <a:ext cx="3399635" cy="1988606"/>
          </a:xfrm>
          <a:prstGeom prst="rect">
            <a:avLst/>
          </a:prstGeom>
        </p:spPr>
      </p:pic>
      <p:pic>
        <p:nvPicPr>
          <p:cNvPr id="9" name="Graphic 8" descr="User">
            <a:extLst>
              <a:ext uri="{FF2B5EF4-FFF2-40B4-BE49-F238E27FC236}">
                <a16:creationId xmlns:a16="http://schemas.microsoft.com/office/drawing/2014/main" id="{644AB9EA-3E54-4E91-99E1-9DD033B14332}"/>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61842" y="3304921"/>
            <a:ext cx="2098327" cy="2098327"/>
          </a:xfrm>
          <a:prstGeom prst="rect">
            <a:avLst/>
          </a:prstGeom>
        </p:spPr>
      </p:pic>
      <p:sp>
        <p:nvSpPr>
          <p:cNvPr id="12" name="TextBox 11">
            <a:extLst>
              <a:ext uri="{FF2B5EF4-FFF2-40B4-BE49-F238E27FC236}">
                <a16:creationId xmlns:a16="http://schemas.microsoft.com/office/drawing/2014/main" id="{E01F1B49-3A5B-4169-AB58-A5AA7AECF685}"/>
              </a:ext>
            </a:extLst>
          </p:cNvPr>
          <p:cNvSpPr txBox="1"/>
          <p:nvPr/>
        </p:nvSpPr>
        <p:spPr>
          <a:xfrm>
            <a:off x="429594" y="5157025"/>
            <a:ext cx="1562821"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Engineer</a:t>
            </a:r>
          </a:p>
        </p:txBody>
      </p:sp>
      <p:sp>
        <p:nvSpPr>
          <p:cNvPr id="19" name="TextBox 18">
            <a:extLst>
              <a:ext uri="{FF2B5EF4-FFF2-40B4-BE49-F238E27FC236}">
                <a16:creationId xmlns:a16="http://schemas.microsoft.com/office/drawing/2014/main" id="{D9A442C8-439A-4620-9D9F-B0ACDA115FF5}"/>
              </a:ext>
            </a:extLst>
          </p:cNvPr>
          <p:cNvSpPr txBox="1"/>
          <p:nvPr/>
        </p:nvSpPr>
        <p:spPr>
          <a:xfrm>
            <a:off x="6285666" y="3447068"/>
            <a:ext cx="5080764"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System Model as Block Diagram</a:t>
            </a:r>
          </a:p>
        </p:txBody>
      </p:sp>
      <p:sp>
        <p:nvSpPr>
          <p:cNvPr id="20" name="TextBox 19">
            <a:extLst>
              <a:ext uri="{FF2B5EF4-FFF2-40B4-BE49-F238E27FC236}">
                <a16:creationId xmlns:a16="http://schemas.microsoft.com/office/drawing/2014/main" id="{1A0BF28E-ACD7-4913-BE39-977FDFC09783}"/>
              </a:ext>
            </a:extLst>
          </p:cNvPr>
          <p:cNvSpPr txBox="1"/>
          <p:nvPr/>
        </p:nvSpPr>
        <p:spPr>
          <a:xfrm>
            <a:off x="9249115" y="4186013"/>
            <a:ext cx="1528624"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Analyze,</a:t>
            </a:r>
          </a:p>
          <a:p>
            <a:r>
              <a:rPr lang="en-US" sz="2400" b="1"/>
              <a:t>Simulate</a:t>
            </a:r>
          </a:p>
        </p:txBody>
      </p:sp>
      <p:pic>
        <p:nvPicPr>
          <p:cNvPr id="21" name="Shape 68" descr="Image result for simulink">
            <a:extLst>
              <a:ext uri="{FF2B5EF4-FFF2-40B4-BE49-F238E27FC236}">
                <a16:creationId xmlns:a16="http://schemas.microsoft.com/office/drawing/2014/main" id="{FCBC37FD-8D63-4F3C-A784-A0C91AFF459B}"/>
              </a:ext>
            </a:extLst>
          </p:cNvPr>
          <p:cNvPicPr preferRelativeResize="0"/>
          <p:nvPr/>
        </p:nvPicPr>
        <p:blipFill rotWithShape="1">
          <a:blip r:embed="rId7">
            <a:alphaModFix/>
          </a:blip>
          <a:srcRect r="3892" b="7706"/>
          <a:stretch/>
        </p:blipFill>
        <p:spPr>
          <a:xfrm>
            <a:off x="7644351" y="5280937"/>
            <a:ext cx="2105472" cy="763599"/>
          </a:xfrm>
          <a:prstGeom prst="rect">
            <a:avLst/>
          </a:prstGeom>
          <a:noFill/>
          <a:ln>
            <a:noFill/>
          </a:ln>
        </p:spPr>
      </p:pic>
      <p:pic>
        <p:nvPicPr>
          <p:cNvPr id="15" name="Graphic 14" descr="Gears">
            <a:extLst>
              <a:ext uri="{FF2B5EF4-FFF2-40B4-BE49-F238E27FC236}">
                <a16:creationId xmlns:a16="http://schemas.microsoft.com/office/drawing/2014/main" id="{D329AFEA-8735-4218-B7C6-D56B894D22BB}"/>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676633" y="4306731"/>
            <a:ext cx="1415914" cy="1415914"/>
          </a:xfrm>
          <a:prstGeom prst="rect">
            <a:avLst/>
          </a:prstGeom>
        </p:spPr>
      </p:pic>
      <p:sp>
        <p:nvSpPr>
          <p:cNvPr id="24" name="TextBox 23">
            <a:extLst>
              <a:ext uri="{FF2B5EF4-FFF2-40B4-BE49-F238E27FC236}">
                <a16:creationId xmlns:a16="http://schemas.microsoft.com/office/drawing/2014/main" id="{6D8EACCA-2DB4-421D-9D3E-37993E2760AF}"/>
              </a:ext>
            </a:extLst>
          </p:cNvPr>
          <p:cNvSpPr txBox="1"/>
          <p:nvPr/>
        </p:nvSpPr>
        <p:spPr>
          <a:xfrm>
            <a:off x="2367640" y="5557763"/>
            <a:ext cx="1870597"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Executable</a:t>
            </a:r>
          </a:p>
        </p:txBody>
      </p:sp>
      <p:sp>
        <p:nvSpPr>
          <p:cNvPr id="25" name="Arrow: Down 24">
            <a:extLst>
              <a:ext uri="{FF2B5EF4-FFF2-40B4-BE49-F238E27FC236}">
                <a16:creationId xmlns:a16="http://schemas.microsoft.com/office/drawing/2014/main" id="{BF20A564-C67D-43A5-8BC0-4493E6368F5D}"/>
              </a:ext>
            </a:extLst>
          </p:cNvPr>
          <p:cNvSpPr/>
          <p:nvPr/>
        </p:nvSpPr>
        <p:spPr>
          <a:xfrm>
            <a:off x="8388747" y="4027213"/>
            <a:ext cx="631176" cy="112981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ctr"/>
            <a:endParaRPr lang="en-US" sz="2489"/>
          </a:p>
        </p:txBody>
      </p:sp>
      <p:sp>
        <p:nvSpPr>
          <p:cNvPr id="28" name="Arrow: Down 27">
            <a:extLst>
              <a:ext uri="{FF2B5EF4-FFF2-40B4-BE49-F238E27FC236}">
                <a16:creationId xmlns:a16="http://schemas.microsoft.com/office/drawing/2014/main" id="{243D3646-24DF-4A6E-A373-0511DDD6026D}"/>
              </a:ext>
            </a:extLst>
          </p:cNvPr>
          <p:cNvSpPr/>
          <p:nvPr/>
        </p:nvSpPr>
        <p:spPr>
          <a:xfrm rot="5400000">
            <a:off x="5424361" y="3932264"/>
            <a:ext cx="631176" cy="269734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ctr"/>
            <a:endParaRPr lang="en-US" sz="2489"/>
          </a:p>
        </p:txBody>
      </p:sp>
      <p:sp>
        <p:nvSpPr>
          <p:cNvPr id="32" name="Arrow: Down 31">
            <a:extLst>
              <a:ext uri="{FF2B5EF4-FFF2-40B4-BE49-F238E27FC236}">
                <a16:creationId xmlns:a16="http://schemas.microsoft.com/office/drawing/2014/main" id="{174B622F-4EC2-45A7-8615-F8931FB9E514}"/>
              </a:ext>
            </a:extLst>
          </p:cNvPr>
          <p:cNvSpPr/>
          <p:nvPr/>
        </p:nvSpPr>
        <p:spPr>
          <a:xfrm rot="15325738">
            <a:off x="3558588" y="2301000"/>
            <a:ext cx="631176" cy="269734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ctr"/>
            <a:endParaRPr lang="en-US" sz="2489"/>
          </a:p>
        </p:txBody>
      </p:sp>
      <p:graphicFrame>
        <p:nvGraphicFramePr>
          <p:cNvPr id="4" name="Object 3">
            <a:extLst>
              <a:ext uri="{FF2B5EF4-FFF2-40B4-BE49-F238E27FC236}">
                <a16:creationId xmlns:a16="http://schemas.microsoft.com/office/drawing/2014/main" id="{06A04E7D-348E-4BB3-A98A-4CEE34A946EC}"/>
              </a:ext>
            </a:extLst>
          </p:cNvPr>
          <p:cNvGraphicFramePr>
            <a:graphicFrameLocks noChangeAspect="1"/>
          </p:cNvGraphicFramePr>
          <p:nvPr/>
        </p:nvGraphicFramePr>
        <p:xfrm>
          <a:off x="5771480" y="852593"/>
          <a:ext cx="6109136" cy="2594475"/>
        </p:xfrm>
        <a:graphic>
          <a:graphicData uri="http://schemas.openxmlformats.org/presentationml/2006/ole">
            <mc:AlternateContent xmlns:mc="http://schemas.openxmlformats.org/markup-compatibility/2006">
              <mc:Choice xmlns:v="urn:schemas-microsoft-com:vml" Requires="v">
                <p:oleObj spid="_x0000_s1029" name="Adobe Acrobat Document" r:id="rId10" imgW="8642520" imgH="3670200" progId="Acrobat.Document.2017">
                  <p:embed/>
                </p:oleObj>
              </mc:Choice>
              <mc:Fallback>
                <p:oleObj name="Adobe Acrobat Document" r:id="rId10" imgW="8642520" imgH="3670200" progId="Acrobat.Document.2017">
                  <p:embed/>
                  <p:pic>
                    <p:nvPicPr>
                      <p:cNvPr id="4" name="Object 3">
                        <a:extLst>
                          <a:ext uri="{FF2B5EF4-FFF2-40B4-BE49-F238E27FC236}">
                            <a16:creationId xmlns:a16="http://schemas.microsoft.com/office/drawing/2014/main" id="{06A04E7D-348E-4BB3-A98A-4CEE34A946EC}"/>
                          </a:ext>
                        </a:extLst>
                      </p:cNvPr>
                      <p:cNvPicPr/>
                      <p:nvPr/>
                    </p:nvPicPr>
                    <p:blipFill>
                      <a:blip r:embed="rId11"/>
                      <a:stretch>
                        <a:fillRect/>
                      </a:stretch>
                    </p:blipFill>
                    <p:spPr>
                      <a:xfrm>
                        <a:off x="5771480" y="852593"/>
                        <a:ext cx="6109136" cy="2594475"/>
                      </a:xfrm>
                      <a:prstGeom prst="rect">
                        <a:avLst/>
                      </a:prstGeom>
                    </p:spPr>
                  </p:pic>
                </p:oleObj>
              </mc:Fallback>
            </mc:AlternateContent>
          </a:graphicData>
        </a:graphic>
      </p:graphicFrame>
      <p:sp>
        <p:nvSpPr>
          <p:cNvPr id="13" name="Thought Bubble: Cloud 12">
            <a:extLst>
              <a:ext uri="{FF2B5EF4-FFF2-40B4-BE49-F238E27FC236}">
                <a16:creationId xmlns:a16="http://schemas.microsoft.com/office/drawing/2014/main" id="{F35CBEF3-34F9-4465-BBBF-3554D5AAC130}"/>
              </a:ext>
            </a:extLst>
          </p:cNvPr>
          <p:cNvSpPr/>
          <p:nvPr/>
        </p:nvSpPr>
        <p:spPr>
          <a:xfrm>
            <a:off x="1070517" y="537825"/>
            <a:ext cx="3685478" cy="2776240"/>
          </a:xfrm>
          <a:prstGeom prst="cloudCallout">
            <a:avLst>
              <a:gd name="adj1" fmla="val -34390"/>
              <a:gd name="adj2" fmla="val 63657"/>
            </a:avLst>
          </a:prstGeom>
          <a:noFill/>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ctr"/>
            <a:endParaRPr lang="en-US" sz="2489"/>
          </a:p>
        </p:txBody>
      </p:sp>
      <p:sp>
        <p:nvSpPr>
          <p:cNvPr id="26" name="TextBox 25">
            <a:extLst>
              <a:ext uri="{FF2B5EF4-FFF2-40B4-BE49-F238E27FC236}">
                <a16:creationId xmlns:a16="http://schemas.microsoft.com/office/drawing/2014/main" id="{E01F1B49-3A5B-4169-AB58-A5AA7AECF685}"/>
              </a:ext>
            </a:extLst>
          </p:cNvPr>
          <p:cNvSpPr txBox="1"/>
          <p:nvPr/>
        </p:nvSpPr>
        <p:spPr>
          <a:xfrm>
            <a:off x="251497" y="1686372"/>
            <a:ext cx="959507"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CPS</a:t>
            </a:r>
          </a:p>
        </p:txBody>
      </p:sp>
      <p:sp>
        <p:nvSpPr>
          <p:cNvPr id="29" name="TextBox 28">
            <a:extLst>
              <a:ext uri="{FF2B5EF4-FFF2-40B4-BE49-F238E27FC236}">
                <a16:creationId xmlns:a16="http://schemas.microsoft.com/office/drawing/2014/main" id="{E01F1B49-3A5B-4169-AB58-A5AA7AECF685}"/>
              </a:ext>
            </a:extLst>
          </p:cNvPr>
          <p:cNvSpPr txBox="1"/>
          <p:nvPr/>
        </p:nvSpPr>
        <p:spPr>
          <a:xfrm>
            <a:off x="591807" y="6376108"/>
            <a:ext cx="7281245"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000"/>
              <a:t>CPS = Cyber-Physical System </a:t>
            </a:r>
          </a:p>
        </p:txBody>
      </p:sp>
      <p:sp>
        <p:nvSpPr>
          <p:cNvPr id="34" name="TextBox 33">
            <a:extLst>
              <a:ext uri="{FF2B5EF4-FFF2-40B4-BE49-F238E27FC236}">
                <a16:creationId xmlns:a16="http://schemas.microsoft.com/office/drawing/2014/main" id="{D8081C46-E830-4880-90E8-24EED7F3BA6D}"/>
              </a:ext>
            </a:extLst>
          </p:cNvPr>
          <p:cNvSpPr txBox="1"/>
          <p:nvPr/>
        </p:nvSpPr>
        <p:spPr>
          <a:xfrm>
            <a:off x="4755995" y="5557763"/>
            <a:ext cx="2332627"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ctr"/>
            <a:r>
              <a:rPr lang="en-US" sz="2400" b="1"/>
              <a:t>Generate &amp; Compile Code</a:t>
            </a:r>
          </a:p>
        </p:txBody>
      </p:sp>
      <p:sp>
        <p:nvSpPr>
          <p:cNvPr id="6" name="Slide Number Placeholder 5">
            <a:extLst>
              <a:ext uri="{FF2B5EF4-FFF2-40B4-BE49-F238E27FC236}">
                <a16:creationId xmlns:a16="http://schemas.microsoft.com/office/drawing/2014/main" id="{0DD4593C-AEBB-48EA-98FA-C9773F32108F}"/>
              </a:ext>
            </a:extLst>
          </p:cNvPr>
          <p:cNvSpPr>
            <a:spLocks noGrp="1"/>
          </p:cNvSpPr>
          <p:nvPr>
            <p:ph type="sldNum" sz="quarter" idx="12"/>
          </p:nvPr>
        </p:nvSpPr>
        <p:spPr/>
        <p:txBody>
          <a:bodyPr/>
          <a:lstStyle/>
          <a:p>
            <a:fld id="{F5562901-C767-4705-A914-8EC0E8487B8E}" type="slidenum">
              <a:rPr lang="en-US" smtClean="0"/>
              <a:t>3</a:t>
            </a:fld>
            <a:endParaRPr lang="en-US"/>
          </a:p>
        </p:txBody>
      </p:sp>
      <p:sp>
        <p:nvSpPr>
          <p:cNvPr id="22" name="Rectangle 21">
            <a:extLst>
              <a:ext uri="{FF2B5EF4-FFF2-40B4-BE49-F238E27FC236}">
                <a16:creationId xmlns:a16="http://schemas.microsoft.com/office/drawing/2014/main" id="{3AD061EB-9F4A-476C-BA8E-C1908AB204F4}"/>
              </a:ext>
            </a:extLst>
          </p:cNvPr>
          <p:cNvSpPr/>
          <p:nvPr/>
        </p:nvSpPr>
        <p:spPr>
          <a:xfrm>
            <a:off x="2949567" y="1689462"/>
            <a:ext cx="1368575" cy="31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79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4" grpId="0"/>
      <p:bldP spid="25" grpId="0" animBg="1"/>
      <p:bldP spid="28" grpId="0" animBg="1"/>
      <p:bldP spid="32" grpId="0" animBg="1"/>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Shape 156"/>
          <p:cNvSpPr txBox="1">
            <a:spLocks noGrp="1"/>
          </p:cNvSpPr>
          <p:nvPr>
            <p:ph type="title"/>
          </p:nvPr>
        </p:nvSpPr>
        <p:spPr/>
        <p:txBody>
          <a:bodyPr/>
          <a:lstStyle/>
          <a:p>
            <a:r>
              <a:rPr lang="en-US" err="1"/>
              <a:t>CyFuzz</a:t>
            </a:r>
            <a:r>
              <a:rPr lang="en-US"/>
              <a:t> for Simulink (SL): Overview</a:t>
            </a:r>
            <a:br>
              <a:rPr lang="en-US"/>
            </a:br>
            <a:endParaRPr lang="en"/>
          </a:p>
        </p:txBody>
      </p:sp>
      <p:sp>
        <p:nvSpPr>
          <p:cNvPr id="2" name="Slide Number Placeholder 1"/>
          <p:cNvSpPr>
            <a:spLocks noGrp="1"/>
          </p:cNvSpPr>
          <p:nvPr>
            <p:ph type="sldNum" sz="quarter" idx="12"/>
          </p:nvPr>
        </p:nvSpPr>
        <p:spPr/>
        <p:txBody>
          <a:bodyPr/>
          <a:lstStyle/>
          <a:p>
            <a:fld id="{00000000-1234-1234-1234-123412341234}" type="slidenum">
              <a:rPr lang="en" smtClean="0"/>
              <a:pPr/>
              <a:t>39</a:t>
            </a:fld>
            <a:endParaRPr lang="en"/>
          </a:p>
        </p:txBody>
      </p:sp>
      <p:sp>
        <p:nvSpPr>
          <p:cNvPr id="27" name="Shape 161"/>
          <p:cNvSpPr/>
          <p:nvPr/>
        </p:nvSpPr>
        <p:spPr>
          <a:xfrm>
            <a:off x="2883904" y="4227168"/>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28" name="Shape 161"/>
          <p:cNvSpPr/>
          <p:nvPr/>
        </p:nvSpPr>
        <p:spPr>
          <a:xfrm>
            <a:off x="5314319" y="4227088"/>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157" name="Shape 157"/>
          <p:cNvSpPr/>
          <p:nvPr/>
        </p:nvSpPr>
        <p:spPr>
          <a:xfrm>
            <a:off x="3374583" y="1435561"/>
            <a:ext cx="1775001" cy="838604"/>
          </a:xfrm>
          <a:prstGeom prst="foldedCorner">
            <a:avLst>
              <a:gd name="adj" fmla="val 16667"/>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pPr algn="ctr"/>
            <a:r>
              <a:rPr lang="en" sz="2400"/>
              <a:t>SL Model with </a:t>
            </a:r>
            <a:r>
              <a:rPr lang="en-US" sz="2400"/>
              <a:t>Input</a:t>
            </a:r>
            <a:endParaRPr lang="en" sz="1333"/>
          </a:p>
        </p:txBody>
      </p:sp>
      <p:sp>
        <p:nvSpPr>
          <p:cNvPr id="158" name="Shape 158"/>
          <p:cNvSpPr/>
          <p:nvPr/>
        </p:nvSpPr>
        <p:spPr>
          <a:xfrm>
            <a:off x="2174549" y="2694863"/>
            <a:ext cx="1749895" cy="538224"/>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121900" tIns="121900" rIns="121900" bIns="121900" anchor="ctr" anchorCtr="0">
            <a:noAutofit/>
          </a:bodyPr>
          <a:lstStyle/>
          <a:p>
            <a:pPr algn="ctr"/>
            <a:r>
              <a:rPr lang="en-US" sz="2400">
                <a:solidFill>
                  <a:srgbClr val="FFFFFF"/>
                </a:solidFill>
              </a:rPr>
              <a:t>SL Config</a:t>
            </a:r>
            <a:r>
              <a:rPr lang="en" sz="2400">
                <a:solidFill>
                  <a:srgbClr val="FFFFFF"/>
                </a:solidFill>
              </a:rPr>
              <a:t> 1</a:t>
            </a:r>
          </a:p>
        </p:txBody>
      </p:sp>
      <p:sp>
        <p:nvSpPr>
          <p:cNvPr id="160" name="Shape 160"/>
          <p:cNvSpPr/>
          <p:nvPr/>
        </p:nvSpPr>
        <p:spPr>
          <a:xfrm>
            <a:off x="4638969" y="2694863"/>
            <a:ext cx="1681884" cy="538224"/>
          </a:xfrm>
          <a:prstGeom prst="flowChartAlternateProcess">
            <a:avLst/>
          </a:prstGeom>
          <a:solidFill>
            <a:srgbClr val="0B5394"/>
          </a:solidFill>
          <a:ln w="9525" cap="flat" cmpd="sng">
            <a:solidFill>
              <a:srgbClr val="0B5394"/>
            </a:solidFill>
            <a:prstDash val="solid"/>
            <a:round/>
            <a:headEnd type="none" w="med" len="med"/>
            <a:tailEnd type="none" w="med" len="med"/>
          </a:ln>
        </p:spPr>
        <p:txBody>
          <a:bodyPr lIns="121900" tIns="121900" rIns="121900" bIns="121900" anchor="ctr" anchorCtr="0">
            <a:noAutofit/>
          </a:bodyPr>
          <a:lstStyle/>
          <a:p>
            <a:pPr algn="ctr"/>
            <a:r>
              <a:rPr lang="en-US" sz="2400">
                <a:solidFill>
                  <a:srgbClr val="FFFFFF"/>
                </a:solidFill>
              </a:rPr>
              <a:t>SL Config</a:t>
            </a:r>
            <a:r>
              <a:rPr lang="en" sz="2400">
                <a:solidFill>
                  <a:srgbClr val="FFFFFF"/>
                </a:solidFill>
              </a:rPr>
              <a:t> 2</a:t>
            </a:r>
          </a:p>
        </p:txBody>
      </p:sp>
      <p:sp>
        <p:nvSpPr>
          <p:cNvPr id="161" name="Shape 161"/>
          <p:cNvSpPr/>
          <p:nvPr/>
        </p:nvSpPr>
        <p:spPr>
          <a:xfrm>
            <a:off x="2883904" y="3233087"/>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3" name="Rectangle: Rounded Corners 2"/>
          <p:cNvSpPr/>
          <p:nvPr/>
        </p:nvSpPr>
        <p:spPr>
          <a:xfrm>
            <a:off x="200021" y="1435561"/>
            <a:ext cx="1676689" cy="8386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a:solidFill>
                  <a:schemeClr val="tx1"/>
                </a:solidFill>
              </a:rPr>
              <a:t>Random Generator</a:t>
            </a:r>
          </a:p>
        </p:txBody>
      </p:sp>
      <p:sp>
        <p:nvSpPr>
          <p:cNvPr id="4" name="Arrow: Right 3"/>
          <p:cNvSpPr/>
          <p:nvPr/>
        </p:nvSpPr>
        <p:spPr>
          <a:xfrm>
            <a:off x="1876711" y="1557467"/>
            <a:ext cx="1485556" cy="615356"/>
          </a:xfrm>
          <a:prstGeom prst="rightArrow">
            <a:avLst/>
          </a:prstGeom>
          <a:solidFill>
            <a:schemeClr val="bg2"/>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i="1">
                <a:solidFill>
                  <a:schemeClr val="tx1"/>
                </a:solidFill>
              </a:rPr>
              <a:t>generate</a:t>
            </a:r>
            <a:endParaRPr lang="en-US" sz="2800" i="1">
              <a:solidFill>
                <a:schemeClr val="tx1"/>
              </a:solidFill>
            </a:endParaRPr>
          </a:p>
        </p:txBody>
      </p:sp>
      <p:sp>
        <p:nvSpPr>
          <p:cNvPr id="21" name="Shape 161"/>
          <p:cNvSpPr/>
          <p:nvPr/>
        </p:nvSpPr>
        <p:spPr>
          <a:xfrm>
            <a:off x="5314319" y="3229556"/>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5" name="Rectangle 4"/>
          <p:cNvSpPr/>
          <p:nvPr/>
        </p:nvSpPr>
        <p:spPr>
          <a:xfrm>
            <a:off x="3662686" y="3288944"/>
            <a:ext cx="1245000" cy="40046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2400" i="1">
                <a:solidFill>
                  <a:schemeClr val="tx1"/>
                </a:solidFill>
              </a:rPr>
              <a:t>compile</a:t>
            </a:r>
            <a:endParaRPr lang="en-US" sz="3600" i="1">
              <a:solidFill>
                <a:schemeClr val="tx1"/>
              </a:solidFill>
            </a:endParaRPr>
          </a:p>
        </p:txBody>
      </p:sp>
      <p:sp>
        <p:nvSpPr>
          <p:cNvPr id="25" name="Shape 147"/>
          <p:cNvSpPr/>
          <p:nvPr/>
        </p:nvSpPr>
        <p:spPr>
          <a:xfrm>
            <a:off x="2138278" y="3859928"/>
            <a:ext cx="1822437" cy="381335"/>
          </a:xfrm>
          <a:prstGeom prst="foldedCorner">
            <a:avLst>
              <a:gd name="adj" fmla="val 16667"/>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pPr algn="ctr"/>
            <a:r>
              <a:rPr lang="en-US" sz="2400"/>
              <a:t>Executable 1</a:t>
            </a:r>
            <a:endParaRPr lang="en" sz="2400"/>
          </a:p>
        </p:txBody>
      </p:sp>
      <p:sp>
        <p:nvSpPr>
          <p:cNvPr id="26" name="Shape 147"/>
          <p:cNvSpPr/>
          <p:nvPr/>
        </p:nvSpPr>
        <p:spPr>
          <a:xfrm>
            <a:off x="4568693" y="3859927"/>
            <a:ext cx="1822437" cy="381335"/>
          </a:xfrm>
          <a:prstGeom prst="foldedCorner">
            <a:avLst>
              <a:gd name="adj" fmla="val 16667"/>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pPr algn="ctr"/>
            <a:r>
              <a:rPr lang="en-US" sz="2400"/>
              <a:t>Executable 2</a:t>
            </a:r>
            <a:endParaRPr lang="en" sz="2400"/>
          </a:p>
        </p:txBody>
      </p:sp>
      <p:sp>
        <p:nvSpPr>
          <p:cNvPr id="29" name="Rectangle 28"/>
          <p:cNvSpPr/>
          <p:nvPr/>
        </p:nvSpPr>
        <p:spPr>
          <a:xfrm>
            <a:off x="3083971" y="4291493"/>
            <a:ext cx="2402430" cy="40046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2400" i="1">
                <a:solidFill>
                  <a:schemeClr val="tx1"/>
                </a:solidFill>
              </a:rPr>
              <a:t>run on input</a:t>
            </a:r>
            <a:endParaRPr lang="en-US" sz="3600" i="1">
              <a:solidFill>
                <a:schemeClr val="tx1"/>
              </a:solidFill>
            </a:endParaRPr>
          </a:p>
        </p:txBody>
      </p:sp>
      <p:sp>
        <p:nvSpPr>
          <p:cNvPr id="30" name="Shape 147"/>
          <p:cNvSpPr/>
          <p:nvPr/>
        </p:nvSpPr>
        <p:spPr>
          <a:xfrm>
            <a:off x="2365353" y="4876086"/>
            <a:ext cx="1368285" cy="381335"/>
          </a:xfrm>
          <a:prstGeom prst="foldedCorner">
            <a:avLst>
              <a:gd name="adj" fmla="val 16667"/>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pPr algn="ctr"/>
            <a:r>
              <a:rPr lang="en-US" sz="2400"/>
              <a:t>Output 1</a:t>
            </a:r>
            <a:endParaRPr lang="en" sz="2400"/>
          </a:p>
        </p:txBody>
      </p:sp>
      <p:sp>
        <p:nvSpPr>
          <p:cNvPr id="31" name="Shape 147"/>
          <p:cNvSpPr/>
          <p:nvPr/>
        </p:nvSpPr>
        <p:spPr>
          <a:xfrm>
            <a:off x="4780846" y="4875885"/>
            <a:ext cx="1411110" cy="381335"/>
          </a:xfrm>
          <a:prstGeom prst="foldedCorner">
            <a:avLst>
              <a:gd name="adj" fmla="val 16667"/>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pPr algn="ctr"/>
            <a:r>
              <a:rPr lang="en-US" sz="2400"/>
              <a:t>Output 2</a:t>
            </a:r>
            <a:endParaRPr lang="en" sz="2400"/>
          </a:p>
        </p:txBody>
      </p:sp>
      <p:sp>
        <p:nvSpPr>
          <p:cNvPr id="24" name="Shape 187"/>
          <p:cNvSpPr txBox="1"/>
          <p:nvPr/>
        </p:nvSpPr>
        <p:spPr>
          <a:xfrm>
            <a:off x="6976024" y="1391109"/>
            <a:ext cx="4800376" cy="4937635"/>
          </a:xfrm>
          <a:prstGeom prst="rect">
            <a:avLst/>
          </a:prstGeom>
          <a:noFill/>
          <a:ln>
            <a:noFill/>
          </a:ln>
        </p:spPr>
        <p:txBody>
          <a:bodyPr lIns="121900" tIns="121900" rIns="121900" bIns="121900" anchor="t" anchorCtr="0">
            <a:noAutofit/>
          </a:bodyPr>
          <a:lstStyle/>
          <a:p>
            <a:r>
              <a:rPr lang="en-US" sz="2400" b="1" u="sng"/>
              <a:t>2 Simulink configurations supposed to produce equivalent results</a:t>
            </a:r>
            <a:endParaRPr lang="en" sz="2400" b="1" u="sng"/>
          </a:p>
          <a:p>
            <a:endParaRPr lang="en" sz="2400"/>
          </a:p>
          <a:p>
            <a:r>
              <a:rPr lang="en" sz="2400"/>
              <a:t>Config: E.g.: normal simulation vs. accelerated mode with code gen</a:t>
            </a:r>
          </a:p>
          <a:p>
            <a:endParaRPr lang="en" sz="2400"/>
          </a:p>
        </p:txBody>
      </p:sp>
      <p:sp>
        <p:nvSpPr>
          <p:cNvPr id="33" name="Shape 161">
            <a:extLst>
              <a:ext uri="{FF2B5EF4-FFF2-40B4-BE49-F238E27FC236}">
                <a16:creationId xmlns:a16="http://schemas.microsoft.com/office/drawing/2014/main" id="{7D3AD0F6-FF2E-4465-85E6-D115FCCC5F56}"/>
              </a:ext>
            </a:extLst>
          </p:cNvPr>
          <p:cNvSpPr/>
          <p:nvPr/>
        </p:nvSpPr>
        <p:spPr>
          <a:xfrm rot="2700000">
            <a:off x="3019090" y="2151154"/>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34" name="Shape 161">
            <a:extLst>
              <a:ext uri="{FF2B5EF4-FFF2-40B4-BE49-F238E27FC236}">
                <a16:creationId xmlns:a16="http://schemas.microsoft.com/office/drawing/2014/main" id="{B690CA4E-B069-4D8A-86C9-32077887F3A5}"/>
              </a:ext>
            </a:extLst>
          </p:cNvPr>
          <p:cNvSpPr/>
          <p:nvPr/>
        </p:nvSpPr>
        <p:spPr>
          <a:xfrm rot="18900000">
            <a:off x="5173893" y="2151154"/>
            <a:ext cx="331184" cy="519541"/>
          </a:xfrm>
          <a:prstGeom prst="downArrow">
            <a:avLst>
              <a:gd name="adj1" fmla="val 50000"/>
              <a:gd name="adj2" fmla="val 50000"/>
            </a:avLst>
          </a:prstGeom>
          <a:solidFill>
            <a:schemeClr val="bg2"/>
          </a:solidFill>
          <a:ln w="9525" cap="flat" cmpd="sng">
            <a:solidFill>
              <a:schemeClr val="tx1"/>
            </a:solidFill>
            <a:prstDash val="solid"/>
            <a:round/>
            <a:headEnd type="none" w="med" len="med"/>
            <a:tailEnd type="none" w="med" len="med"/>
          </a:ln>
        </p:spPr>
        <p:txBody>
          <a:bodyPr lIns="121900" tIns="121900" rIns="121900" bIns="121900" anchor="ctr" anchorCtr="0">
            <a:noAutofit/>
          </a:bodyPr>
          <a:lstStyle/>
          <a:p>
            <a:endParaRPr sz="2400"/>
          </a:p>
        </p:txBody>
      </p:sp>
      <p:sp>
        <p:nvSpPr>
          <p:cNvPr id="37" name="Rectangle: Rounded Corners 36">
            <a:extLst>
              <a:ext uri="{FF2B5EF4-FFF2-40B4-BE49-F238E27FC236}">
                <a16:creationId xmlns:a16="http://schemas.microsoft.com/office/drawing/2014/main" id="{592E5956-FCC8-44EC-A34D-D5172A69250D}"/>
              </a:ext>
            </a:extLst>
          </p:cNvPr>
          <p:cNvSpPr/>
          <p:nvPr/>
        </p:nvSpPr>
        <p:spPr>
          <a:xfrm>
            <a:off x="2288521" y="5428433"/>
            <a:ext cx="3952365" cy="838604"/>
          </a:xfrm>
          <a:prstGeom prst="roundRect">
            <a:avLst/>
          </a:prstGeom>
          <a:solidFill>
            <a:schemeClr val="accent4"/>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a:solidFill>
                  <a:schemeClr val="tx1"/>
                </a:solidFill>
              </a:rPr>
              <a:t>if (Output 1 ≠ Output 2): </a:t>
            </a:r>
            <a:br>
              <a:rPr lang="en-US" sz="2400">
                <a:solidFill>
                  <a:schemeClr val="tx1"/>
                </a:solidFill>
              </a:rPr>
            </a:br>
            <a:r>
              <a:rPr lang="en-US" sz="2400">
                <a:solidFill>
                  <a:schemeClr val="tx1"/>
                </a:solidFill>
              </a:rPr>
              <a:t>Likely </a:t>
            </a:r>
            <a:r>
              <a:rPr lang="en-US" sz="2400" b="1">
                <a:solidFill>
                  <a:schemeClr val="tx1"/>
                </a:solidFill>
              </a:rPr>
              <a:t>bug in Simulink</a:t>
            </a:r>
          </a:p>
        </p:txBody>
      </p:sp>
      <p:sp>
        <p:nvSpPr>
          <p:cNvPr id="38" name="Shape 165">
            <a:extLst>
              <a:ext uri="{FF2B5EF4-FFF2-40B4-BE49-F238E27FC236}">
                <a16:creationId xmlns:a16="http://schemas.microsoft.com/office/drawing/2014/main" id="{34E77AA5-C241-4A54-BD95-3C0BC58A3DE4}"/>
              </a:ext>
            </a:extLst>
          </p:cNvPr>
          <p:cNvSpPr/>
          <p:nvPr/>
        </p:nvSpPr>
        <p:spPr>
          <a:xfrm>
            <a:off x="3793908" y="4827815"/>
            <a:ext cx="937118" cy="478033"/>
          </a:xfrm>
          <a:prstGeom prst="leftRightArrow">
            <a:avLst>
              <a:gd name="adj1" fmla="val 50000"/>
              <a:gd name="adj2" fmla="val 50000"/>
            </a:avLst>
          </a:prstGeom>
          <a:noFill/>
          <a:ln w="28575" cap="flat" cmpd="sng">
            <a:solidFill>
              <a:schemeClr val="accent4"/>
            </a:solidFill>
            <a:prstDash val="solid"/>
            <a:round/>
            <a:headEnd type="none" w="med" len="med"/>
            <a:tailEnd type="none" w="med" len="med"/>
          </a:ln>
        </p:spPr>
        <p:txBody>
          <a:bodyPr lIns="121900" tIns="121900" rIns="121900" bIns="121900" anchor="ctr" anchorCtr="0">
            <a:noAutofit/>
          </a:bodyPr>
          <a:lstStyle/>
          <a:p>
            <a:pPr algn="ctr" defTabSz="1219170"/>
            <a:r>
              <a:rPr lang="en" sz="2400" i="1" kern="0">
                <a:latin typeface="Calibri" panose="020F0502020204030204" pitchFamily="34" charset="0"/>
                <a:cs typeface="Calibri" panose="020F0502020204030204" pitchFamily="34" charset="0"/>
                <a:sym typeface="Arial"/>
              </a:rPr>
              <a:t>?</a:t>
            </a:r>
          </a:p>
        </p:txBody>
      </p:sp>
      <p:sp>
        <p:nvSpPr>
          <p:cNvPr id="32" name="Speech Bubble: Rectangle with Corners Rounded 31">
            <a:extLst>
              <a:ext uri="{FF2B5EF4-FFF2-40B4-BE49-F238E27FC236}">
                <a16:creationId xmlns:a16="http://schemas.microsoft.com/office/drawing/2014/main" id="{4A6FD038-9DBE-4F17-B8E9-46CB56EF9ABD}"/>
              </a:ext>
            </a:extLst>
          </p:cNvPr>
          <p:cNvSpPr/>
          <p:nvPr/>
        </p:nvSpPr>
        <p:spPr>
          <a:xfrm>
            <a:off x="7664013" y="3916907"/>
            <a:ext cx="2405849" cy="971975"/>
          </a:xfrm>
          <a:prstGeom prst="wedgeRoundRectCallout">
            <a:avLst>
              <a:gd name="adj1" fmla="val -108947"/>
              <a:gd name="adj2" fmla="val 6354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a:t>Signals</a:t>
            </a:r>
            <a:r>
              <a:rPr lang="en-US" sz="2000"/>
              <a:t> logged at each time step</a:t>
            </a:r>
          </a:p>
        </p:txBody>
      </p:sp>
    </p:spTree>
    <p:extLst>
      <p:ext uri="{BB962C8B-B14F-4D97-AF65-F5344CB8AC3E}">
        <p14:creationId xmlns:p14="http://schemas.microsoft.com/office/powerpoint/2010/main" val="153424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57" grpId="0" animBg="1"/>
      <p:bldP spid="161" grpId="0" animBg="1"/>
      <p:bldP spid="3" grpId="0" animBg="1"/>
      <p:bldP spid="4" grpId="0" animBg="1"/>
      <p:bldP spid="21" grpId="0" animBg="1"/>
      <p:bldP spid="5" grpId="0"/>
      <p:bldP spid="25" grpId="0" animBg="1"/>
      <p:bldP spid="26" grpId="0" animBg="1"/>
      <p:bldP spid="29" grpId="0"/>
      <p:bldP spid="30" grpId="0" animBg="1"/>
      <p:bldP spid="31" grpId="0" animBg="1"/>
      <p:bldP spid="33" grpId="0" animBg="1"/>
      <p:bldP spid="34" grpId="0" animBg="1"/>
      <p:bldP spid="37" grpId="0" animBg="1"/>
      <p:bldP spid="38"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p:txBody>
          <a:bodyPr/>
          <a:lstStyle/>
          <a:p>
            <a:r>
              <a:rPr lang="en"/>
              <a:t>CyFuzz</a:t>
            </a:r>
            <a:r>
              <a:rPr lang="en" dirty="0"/>
              <a:t>: 5</a:t>
            </a:r>
            <a:r>
              <a:rPr lang="en"/>
              <a:t> Phases</a:t>
            </a:r>
          </a:p>
        </p:txBody>
      </p:sp>
      <p:sp>
        <p:nvSpPr>
          <p:cNvPr id="4" name="Slide Number Placeholder 3"/>
          <p:cNvSpPr>
            <a:spLocks noGrp="1"/>
          </p:cNvSpPr>
          <p:nvPr>
            <p:ph type="sldNum" sz="quarter" idx="12"/>
          </p:nvPr>
        </p:nvSpPr>
        <p:spPr/>
        <p:txBody>
          <a:bodyPr/>
          <a:lstStyle/>
          <a:p>
            <a:fld id="{00000000-1234-1234-1234-123412341234}" type="slidenum">
              <a:rPr lang="en" smtClean="0"/>
              <a:pPr/>
              <a:t>40</a:t>
            </a:fld>
            <a:endParaRPr lang="en"/>
          </a:p>
        </p:txBody>
      </p:sp>
      <p:sp>
        <p:nvSpPr>
          <p:cNvPr id="5" name="Rectangle 4">
            <a:extLst>
              <a:ext uri="{FF2B5EF4-FFF2-40B4-BE49-F238E27FC236}">
                <a16:creationId xmlns:a16="http://schemas.microsoft.com/office/drawing/2014/main" id="{92B38C78-FAD4-4F97-95EA-CB35C0F8B907}"/>
              </a:ext>
            </a:extLst>
          </p:cNvPr>
          <p:cNvSpPr/>
          <p:nvPr/>
        </p:nvSpPr>
        <p:spPr>
          <a:xfrm>
            <a:off x="675938" y="4755809"/>
            <a:ext cx="271812" cy="1079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A044CB6B-A8FD-4266-AE62-F01E78FF816D}"/>
              </a:ext>
            </a:extLst>
          </p:cNvPr>
          <p:cNvSpPr/>
          <p:nvPr/>
        </p:nvSpPr>
        <p:spPr>
          <a:xfrm>
            <a:off x="6437432" y="4902974"/>
            <a:ext cx="504120" cy="1079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F3CE4963-8D5F-45E8-9FC6-5119C0583A99}"/>
              </a:ext>
            </a:extLst>
          </p:cNvPr>
          <p:cNvSpPr/>
          <p:nvPr/>
        </p:nvSpPr>
        <p:spPr>
          <a:xfrm>
            <a:off x="10371063" y="4792937"/>
            <a:ext cx="271812" cy="1079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 name="Group 2"/>
          <p:cNvGrpSpPr/>
          <p:nvPr/>
        </p:nvGrpSpPr>
        <p:grpSpPr>
          <a:xfrm>
            <a:off x="358135" y="1890948"/>
            <a:ext cx="11707122" cy="3012026"/>
            <a:chOff x="358135" y="1890948"/>
            <a:chExt cx="11707122" cy="3012026"/>
          </a:xfrm>
        </p:grpSpPr>
        <p:pic>
          <p:nvPicPr>
            <p:cNvPr id="2" name="Picture 1"/>
            <p:cNvPicPr>
              <a:picLocks noChangeAspect="1"/>
            </p:cNvPicPr>
            <p:nvPr/>
          </p:nvPicPr>
          <p:blipFill>
            <a:blip r:embed="rId3"/>
            <a:stretch>
              <a:fillRect/>
            </a:stretch>
          </p:blipFill>
          <p:spPr>
            <a:xfrm>
              <a:off x="358135" y="1890948"/>
              <a:ext cx="11707122" cy="3012026"/>
            </a:xfrm>
            <a:prstGeom prst="rect">
              <a:avLst/>
            </a:prstGeom>
          </p:spPr>
        </p:pic>
        <p:sp>
          <p:nvSpPr>
            <p:cNvPr id="14" name="Rectangle 13">
              <a:extLst>
                <a:ext uri="{FF2B5EF4-FFF2-40B4-BE49-F238E27FC236}">
                  <a16:creationId xmlns:a16="http://schemas.microsoft.com/office/drawing/2014/main" id="{9EB89AB6-73DF-433A-81C9-B74484430523}"/>
                </a:ext>
              </a:extLst>
            </p:cNvPr>
            <p:cNvSpPr/>
            <p:nvPr/>
          </p:nvSpPr>
          <p:spPr>
            <a:xfrm>
              <a:off x="1444659" y="4393952"/>
              <a:ext cx="4309154" cy="50902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2800" i="1" dirty="0">
                  <a:solidFill>
                    <a:srgbClr val="000000"/>
                  </a:solidFill>
                  <a:cs typeface="Arial"/>
                </a:rPr>
                <a:t>Random Model Generator</a:t>
              </a:r>
            </a:p>
          </p:txBody>
        </p:sp>
        <p:sp>
          <p:nvSpPr>
            <p:cNvPr id="19" name="Rectangle 18">
              <a:extLst>
                <a:ext uri="{FF2B5EF4-FFF2-40B4-BE49-F238E27FC236}">
                  <a16:creationId xmlns:a16="http://schemas.microsoft.com/office/drawing/2014/main" id="{545B6E0F-9042-4F6C-AEF5-A87C47CDF1B5}"/>
                </a:ext>
              </a:extLst>
            </p:cNvPr>
            <p:cNvSpPr/>
            <p:nvPr/>
          </p:nvSpPr>
          <p:spPr>
            <a:xfrm>
              <a:off x="7106194" y="4389786"/>
              <a:ext cx="3827417" cy="41017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2800" i="1" dirty="0">
                  <a:solidFill>
                    <a:srgbClr val="000000"/>
                  </a:solidFill>
                  <a:cs typeface="Arial"/>
                </a:rPr>
                <a:t>Comparison Framework</a:t>
              </a:r>
            </a:p>
          </p:txBody>
        </p:sp>
      </p:grpSp>
    </p:spTree>
    <p:extLst>
      <p:ext uri="{BB962C8B-B14F-4D97-AF65-F5344CB8AC3E}">
        <p14:creationId xmlns:p14="http://schemas.microsoft.com/office/powerpoint/2010/main" val="4240160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p:txBody>
          <a:bodyPr/>
          <a:lstStyle/>
          <a:p>
            <a:r>
              <a:rPr lang="en" dirty="0"/>
              <a:t>Phase 1: Initialize Model &amp; Generate</a:t>
            </a:r>
            <a:r>
              <a:rPr lang="en"/>
              <a:t> Blocks</a:t>
            </a:r>
          </a:p>
        </p:txBody>
      </p:sp>
      <p:sp>
        <p:nvSpPr>
          <p:cNvPr id="6" name="Text Placeholder 2"/>
          <p:cNvSpPr>
            <a:spLocks noGrp="1"/>
          </p:cNvSpPr>
          <p:nvPr>
            <p:ph idx="1"/>
          </p:nvPr>
        </p:nvSpPr>
        <p:spPr/>
        <p:txBody>
          <a:bodyPr>
            <a:normAutofit/>
          </a:bodyPr>
          <a:lstStyle/>
          <a:p>
            <a:r>
              <a:rPr lang="en-US" dirty="0"/>
              <a:t>Create new empty model</a:t>
            </a:r>
          </a:p>
          <a:p>
            <a:r>
              <a:rPr lang="en-US" dirty="0"/>
              <a:t>Randomly generate </a:t>
            </a:r>
            <a:r>
              <a:rPr lang="en-US" b="1" i="1" dirty="0"/>
              <a:t>N</a:t>
            </a:r>
            <a:r>
              <a:rPr lang="en-US" dirty="0"/>
              <a:t> blocks from supported block libraries</a:t>
            </a:r>
          </a:p>
          <a:p>
            <a:pPr lvl="1"/>
            <a:r>
              <a:rPr lang="en-US" dirty="0"/>
              <a:t>Can bias selection via detailed configuration options</a:t>
            </a:r>
          </a:p>
          <a:p>
            <a:pPr lvl="1"/>
            <a:r>
              <a:rPr lang="en-US" dirty="0"/>
              <a:t>Place blocks in model</a:t>
            </a:r>
          </a:p>
          <a:p>
            <a:r>
              <a:rPr lang="en-US" dirty="0"/>
              <a:t>Ensure that model contains source &amp; sink nodes</a:t>
            </a:r>
          </a:p>
          <a:p>
            <a:pPr lvl="1"/>
            <a:r>
              <a:rPr lang="en-US" dirty="0"/>
              <a:t>May get input values from constant / random value generating blocks</a:t>
            </a:r>
          </a:p>
          <a:p>
            <a:r>
              <a:rPr lang="en-US" dirty="0"/>
              <a:t>Generate random C-code &amp; integrate into model via S-function</a:t>
            </a:r>
          </a:p>
          <a:p>
            <a:pPr lvl="1"/>
            <a:r>
              <a:rPr lang="en-US" dirty="0"/>
              <a:t>For custom blocks, via our customized version of </a:t>
            </a:r>
            <a:r>
              <a:rPr lang="en-US" dirty="0" err="1"/>
              <a:t>Csmith</a:t>
            </a:r>
            <a:endParaRPr lang="en-US" dirty="0"/>
          </a:p>
          <a:p>
            <a:r>
              <a:rPr lang="en-US" dirty="0"/>
              <a:t>Configure each block’s parameters</a:t>
            </a:r>
          </a:p>
          <a:p>
            <a:endParaRPr lang="en-US" dirty="0"/>
          </a:p>
          <a:p>
            <a:endParaRPr lang="en-US" dirty="0"/>
          </a:p>
        </p:txBody>
      </p:sp>
      <p:sp>
        <p:nvSpPr>
          <p:cNvPr id="2" name="Slide Number Placeholder 1"/>
          <p:cNvSpPr>
            <a:spLocks noGrp="1"/>
          </p:cNvSpPr>
          <p:nvPr>
            <p:ph type="sldNum" sz="quarter" idx="12"/>
          </p:nvPr>
        </p:nvSpPr>
        <p:spPr/>
        <p:txBody>
          <a:bodyPr/>
          <a:lstStyle/>
          <a:p>
            <a:fld id="{00000000-1234-1234-1234-123412341234}" type="slidenum">
              <a:rPr lang="en" smtClean="0"/>
              <a:pPr/>
              <a:t>41</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p:txBody>
          <a:bodyPr/>
          <a:lstStyle/>
          <a:p>
            <a:r>
              <a:rPr lang="en" dirty="0"/>
              <a:t>Phase 1: Example Configuration</a:t>
            </a:r>
          </a:p>
        </p:txBody>
      </p:sp>
      <p:sp>
        <p:nvSpPr>
          <p:cNvPr id="2" name="Slide Number Placeholder 1"/>
          <p:cNvSpPr>
            <a:spLocks noGrp="1"/>
          </p:cNvSpPr>
          <p:nvPr>
            <p:ph type="sldNum" sz="quarter" idx="12"/>
          </p:nvPr>
        </p:nvSpPr>
        <p:spPr/>
        <p:txBody>
          <a:bodyPr/>
          <a:lstStyle/>
          <a:p>
            <a:fld id="{00000000-1234-1234-1234-123412341234}" type="slidenum">
              <a:rPr lang="en" smtClean="0"/>
              <a:pPr/>
              <a:t>42</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904701991"/>
              </p:ext>
            </p:extLst>
          </p:nvPr>
        </p:nvGraphicFramePr>
        <p:xfrm>
          <a:off x="1528610" y="2369001"/>
          <a:ext cx="5172635" cy="3309036"/>
        </p:xfrm>
        <a:graphic>
          <a:graphicData uri="http://schemas.openxmlformats.org/drawingml/2006/table">
            <a:tbl>
              <a:tblPr firstRow="1" bandRow="1">
                <a:tableStyleId>{3B4B98B0-60AC-42C2-AFA5-B58CD77FA1E5}</a:tableStyleId>
              </a:tblPr>
              <a:tblGrid>
                <a:gridCol w="2040198">
                  <a:extLst>
                    <a:ext uri="{9D8B030D-6E8A-4147-A177-3AD203B41FA5}">
                      <a16:colId xmlns:a16="http://schemas.microsoft.com/office/drawing/2014/main" val="871466235"/>
                    </a:ext>
                  </a:extLst>
                </a:gridCol>
                <a:gridCol w="1574714">
                  <a:extLst>
                    <a:ext uri="{9D8B030D-6E8A-4147-A177-3AD203B41FA5}">
                      <a16:colId xmlns:a16="http://schemas.microsoft.com/office/drawing/2014/main" val="2335936855"/>
                    </a:ext>
                  </a:extLst>
                </a:gridCol>
                <a:gridCol w="1557723">
                  <a:extLst>
                    <a:ext uri="{9D8B030D-6E8A-4147-A177-3AD203B41FA5}">
                      <a16:colId xmlns:a16="http://schemas.microsoft.com/office/drawing/2014/main" val="2500751637"/>
                    </a:ext>
                  </a:extLst>
                </a:gridCol>
              </a:tblGrid>
              <a:tr h="723669">
                <a:tc>
                  <a:txBody>
                    <a:bodyPr/>
                    <a:lstStyle/>
                    <a:p>
                      <a:pPr algn="ctr"/>
                      <a:r>
                        <a:rPr lang="en-US" sz="2800"/>
                        <a:t>Simulink</a:t>
                      </a:r>
                      <a:br>
                        <a:rPr lang="en-US" sz="2800"/>
                      </a:br>
                      <a:r>
                        <a:rPr lang="en-US" sz="2800"/>
                        <a:t>Library</a:t>
                      </a:r>
                      <a:endParaRPr lang="en-US" sz="2800" dirty="0"/>
                    </a:p>
                  </a:txBody>
                  <a:tcPr marL="121920" marR="121920" marT="60960" marB="60960"/>
                </a:tc>
                <a:tc>
                  <a:txBody>
                    <a:bodyPr/>
                    <a:lstStyle/>
                    <a:p>
                      <a:pPr algn="ctr"/>
                      <a:r>
                        <a:rPr lang="en-US" sz="2800"/>
                        <a:t>Conf.</a:t>
                      </a:r>
                      <a:br>
                        <a:rPr lang="en-US" sz="2800"/>
                      </a:br>
                      <a:r>
                        <a:rPr lang="en-US" sz="2800"/>
                        <a:t>[%]</a:t>
                      </a:r>
                      <a:endParaRPr lang="en-US" sz="2800" dirty="0"/>
                    </a:p>
                  </a:txBody>
                  <a:tcPr marL="121920" marR="121920" marT="60960" marB="60960"/>
                </a:tc>
                <a:tc>
                  <a:txBody>
                    <a:bodyPr/>
                    <a:lstStyle/>
                    <a:p>
                      <a:pPr algn="ctr"/>
                      <a:r>
                        <a:rPr lang="en-US" sz="2800"/>
                        <a:t>Actual</a:t>
                      </a:r>
                      <a:br>
                        <a:rPr lang="en-US" sz="2800"/>
                      </a:br>
                      <a:r>
                        <a:rPr lang="en-US" sz="2800"/>
                        <a:t>[%]</a:t>
                      </a:r>
                      <a:endParaRPr lang="en-US" sz="2800" dirty="0"/>
                    </a:p>
                  </a:txBody>
                  <a:tcPr marL="121920" marR="121920" marT="60960" marB="60960"/>
                </a:tc>
                <a:extLst>
                  <a:ext uri="{0D108BD9-81ED-4DB2-BD59-A6C34878D82A}">
                    <a16:rowId xmlns:a16="http://schemas.microsoft.com/office/drawing/2014/main" val="3978751102"/>
                  </a:ext>
                </a:extLst>
              </a:tr>
              <a:tr h="583419">
                <a:tc>
                  <a:txBody>
                    <a:bodyPr/>
                    <a:lstStyle/>
                    <a:p>
                      <a:r>
                        <a:rPr lang="en-US" sz="2800"/>
                        <a:t>Discrete</a:t>
                      </a:r>
                      <a:endParaRPr lang="en-US" sz="2800" dirty="0"/>
                    </a:p>
                  </a:txBody>
                  <a:tcPr marL="121920" marR="121920" marT="60960" marB="60960"/>
                </a:tc>
                <a:tc>
                  <a:txBody>
                    <a:bodyPr/>
                    <a:lstStyle/>
                    <a:p>
                      <a:pPr algn="ctr"/>
                      <a:r>
                        <a:rPr lang="en-US" sz="2800"/>
                        <a:t>35</a:t>
                      </a:r>
                      <a:endParaRPr lang="en-US" sz="2800" dirty="0"/>
                    </a:p>
                  </a:txBody>
                  <a:tcPr marL="121920" marR="121920" marT="60960" marB="60960"/>
                </a:tc>
                <a:tc>
                  <a:txBody>
                    <a:bodyPr/>
                    <a:lstStyle/>
                    <a:p>
                      <a:pPr algn="ctr"/>
                      <a:r>
                        <a:rPr lang="en-US" sz="2800"/>
                        <a:t>33.3</a:t>
                      </a:r>
                      <a:endParaRPr lang="en-US" sz="2800" dirty="0"/>
                    </a:p>
                  </a:txBody>
                  <a:tcPr marL="121920" marR="121920" marT="60960" marB="60960"/>
                </a:tc>
                <a:extLst>
                  <a:ext uri="{0D108BD9-81ED-4DB2-BD59-A6C34878D82A}">
                    <a16:rowId xmlns:a16="http://schemas.microsoft.com/office/drawing/2014/main" val="3861996615"/>
                  </a:ext>
                </a:extLst>
              </a:tr>
              <a:tr h="583419">
                <a:tc>
                  <a:txBody>
                    <a:bodyPr/>
                    <a:lstStyle/>
                    <a:p>
                      <a:r>
                        <a:rPr lang="en-US" sz="2800"/>
                        <a:t>Concrete</a:t>
                      </a:r>
                    </a:p>
                  </a:txBody>
                  <a:tcPr marL="121920" marR="121920" marT="60960" marB="60960"/>
                </a:tc>
                <a:tc>
                  <a:txBody>
                    <a:bodyPr/>
                    <a:lstStyle/>
                    <a:p>
                      <a:pPr algn="ctr"/>
                      <a:r>
                        <a:rPr lang="en-US" sz="2800"/>
                        <a:t>35</a:t>
                      </a:r>
                      <a:endParaRPr lang="en-US" sz="2800" dirty="0"/>
                    </a:p>
                  </a:txBody>
                  <a:tcPr marL="121920" marR="121920" marT="60960" marB="60960"/>
                </a:tc>
                <a:tc>
                  <a:txBody>
                    <a:bodyPr/>
                    <a:lstStyle/>
                    <a:p>
                      <a:pPr algn="ctr"/>
                      <a:r>
                        <a:rPr lang="en-US" sz="2800"/>
                        <a:t>33.3</a:t>
                      </a:r>
                      <a:endParaRPr lang="en-US" sz="2800" dirty="0"/>
                    </a:p>
                  </a:txBody>
                  <a:tcPr marL="121920" marR="121920" marT="60960" marB="60960"/>
                </a:tc>
                <a:extLst>
                  <a:ext uri="{0D108BD9-81ED-4DB2-BD59-A6C34878D82A}">
                    <a16:rowId xmlns:a16="http://schemas.microsoft.com/office/drawing/2014/main" val="3489281785"/>
                  </a:ext>
                </a:extLst>
              </a:tr>
              <a:tr h="583419">
                <a:tc>
                  <a:txBody>
                    <a:bodyPr/>
                    <a:lstStyle/>
                    <a:p>
                      <a:r>
                        <a:rPr lang="en-US" sz="2800"/>
                        <a:t>Source</a:t>
                      </a:r>
                    </a:p>
                  </a:txBody>
                  <a:tcPr marL="121920" marR="121920" marT="60960" marB="60960"/>
                </a:tc>
                <a:tc>
                  <a:txBody>
                    <a:bodyPr/>
                    <a:lstStyle/>
                    <a:p>
                      <a:pPr algn="ctr"/>
                      <a:r>
                        <a:rPr lang="en-US" sz="2800"/>
                        <a:t>15</a:t>
                      </a:r>
                      <a:endParaRPr lang="en-US" sz="2800" dirty="0"/>
                    </a:p>
                  </a:txBody>
                  <a:tcPr marL="121920" marR="121920" marT="60960" marB="60960"/>
                </a:tc>
                <a:tc>
                  <a:txBody>
                    <a:bodyPr/>
                    <a:lstStyle/>
                    <a:p>
                      <a:pPr algn="ctr"/>
                      <a:r>
                        <a:rPr lang="en-US" sz="2800"/>
                        <a:t>20.0</a:t>
                      </a:r>
                      <a:endParaRPr lang="en-US" sz="2800" dirty="0"/>
                    </a:p>
                  </a:txBody>
                  <a:tcPr marL="121920" marR="121920" marT="60960" marB="60960"/>
                </a:tc>
                <a:extLst>
                  <a:ext uri="{0D108BD9-81ED-4DB2-BD59-A6C34878D82A}">
                    <a16:rowId xmlns:a16="http://schemas.microsoft.com/office/drawing/2014/main" val="3545224372"/>
                  </a:ext>
                </a:extLst>
              </a:tr>
              <a:tr h="583419">
                <a:tc>
                  <a:txBody>
                    <a:bodyPr/>
                    <a:lstStyle/>
                    <a:p>
                      <a:r>
                        <a:rPr lang="en-US" sz="2800"/>
                        <a:t>Sink</a:t>
                      </a:r>
                      <a:endParaRPr lang="en-US" sz="2800" dirty="0"/>
                    </a:p>
                  </a:txBody>
                  <a:tcPr marL="121920" marR="121920" marT="60960" marB="60960"/>
                </a:tc>
                <a:tc>
                  <a:txBody>
                    <a:bodyPr/>
                    <a:lstStyle/>
                    <a:p>
                      <a:pPr algn="ctr"/>
                      <a:r>
                        <a:rPr lang="en-US" sz="2800"/>
                        <a:t>15</a:t>
                      </a:r>
                      <a:endParaRPr lang="en-US" sz="2800" dirty="0"/>
                    </a:p>
                  </a:txBody>
                  <a:tcPr marL="121920" marR="121920" marT="60960" marB="60960"/>
                </a:tc>
                <a:tc>
                  <a:txBody>
                    <a:bodyPr/>
                    <a:lstStyle/>
                    <a:p>
                      <a:pPr algn="ctr"/>
                      <a:r>
                        <a:rPr lang="en-US" sz="2800"/>
                        <a:t>13.3</a:t>
                      </a:r>
                      <a:endParaRPr lang="en-US" sz="2800" dirty="0"/>
                    </a:p>
                  </a:txBody>
                  <a:tcPr marL="121920" marR="121920" marT="60960" marB="60960"/>
                </a:tc>
                <a:extLst>
                  <a:ext uri="{0D108BD9-81ED-4DB2-BD59-A6C34878D82A}">
                    <a16:rowId xmlns:a16="http://schemas.microsoft.com/office/drawing/2014/main" val="3019973830"/>
                  </a:ext>
                </a:extLst>
              </a:tr>
            </a:tbl>
          </a:graphicData>
        </a:graphic>
      </p:graphicFrame>
    </p:spTree>
    <p:extLst>
      <p:ext uri="{BB962C8B-B14F-4D97-AF65-F5344CB8AC3E}">
        <p14:creationId xmlns:p14="http://schemas.microsoft.com/office/powerpoint/2010/main" val="1491733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49518" y="1513028"/>
            <a:ext cx="9709327" cy="6409175"/>
          </a:xfrm>
          <a:prstGeom prst="rect">
            <a:avLst/>
          </a:prstGeom>
        </p:spPr>
      </p:pic>
      <p:sp>
        <p:nvSpPr>
          <p:cNvPr id="262" name="Shape 262"/>
          <p:cNvSpPr txBox="1">
            <a:spLocks noGrp="1"/>
          </p:cNvSpPr>
          <p:nvPr>
            <p:ph type="title"/>
          </p:nvPr>
        </p:nvSpPr>
        <p:spPr/>
        <p:txBody>
          <a:bodyPr/>
          <a:lstStyle/>
          <a:p>
            <a:r>
              <a:rPr lang="en" dirty="0"/>
              <a:t>One Example Initial Model Generated from Above Given Example Configuration</a:t>
            </a:r>
          </a:p>
        </p:txBody>
      </p:sp>
      <p:sp>
        <p:nvSpPr>
          <p:cNvPr id="2" name="Slide Number Placeholder 1"/>
          <p:cNvSpPr>
            <a:spLocks noGrp="1"/>
          </p:cNvSpPr>
          <p:nvPr>
            <p:ph type="sldNum" sz="quarter" idx="12"/>
          </p:nvPr>
        </p:nvSpPr>
        <p:spPr/>
        <p:txBody>
          <a:bodyPr/>
          <a:lstStyle/>
          <a:p>
            <a:fld id="{00000000-1234-1234-1234-123412341234}" type="slidenum">
              <a:rPr lang="en" smtClean="0"/>
              <a:pPr/>
              <a:t>43</a:t>
            </a:fld>
            <a:endParaRPr lang="en"/>
          </a:p>
        </p:txBody>
      </p:sp>
    </p:spTree>
    <p:extLst>
      <p:ext uri="{BB962C8B-B14F-4D97-AF65-F5344CB8AC3E}">
        <p14:creationId xmlns:p14="http://schemas.microsoft.com/office/powerpoint/2010/main" val="4243340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p:txBody>
          <a:bodyPr/>
          <a:lstStyle/>
          <a:p>
            <a:r>
              <a:rPr lang="en-US" dirty="0"/>
              <a:t>Apply Phase 1 Recursively:</a:t>
            </a:r>
            <a:br>
              <a:rPr lang="en-US" dirty="0"/>
            </a:br>
            <a:r>
              <a:rPr lang="en"/>
              <a:t>Hierarchical Model</a:t>
            </a:r>
            <a:r>
              <a:rPr lang="en-US" dirty="0"/>
              <a:t>s</a:t>
            </a:r>
            <a:endParaRPr lang="en"/>
          </a:p>
        </p:txBody>
      </p:sp>
      <p:sp>
        <p:nvSpPr>
          <p:cNvPr id="303" name="Shape 303"/>
          <p:cNvSpPr txBox="1">
            <a:spLocks noGrp="1"/>
          </p:cNvSpPr>
          <p:nvPr>
            <p:ph idx="1"/>
          </p:nvPr>
        </p:nvSpPr>
        <p:spPr/>
        <p:txBody>
          <a:bodyPr/>
          <a:lstStyle/>
          <a:p>
            <a:r>
              <a:rPr lang="en-US" dirty="0"/>
              <a:t>Create nested child </a:t>
            </a:r>
            <a:r>
              <a:rPr lang="en"/>
              <a:t>(aka sub) model</a:t>
            </a:r>
            <a:r>
              <a:rPr lang="en-US" dirty="0"/>
              <a:t>s</a:t>
            </a:r>
            <a:endParaRPr lang="en"/>
          </a:p>
          <a:p>
            <a:r>
              <a:rPr lang="en"/>
              <a:t>Child model can select parameters (number of blocks, block selection parameters etc.) on its own</a:t>
            </a:r>
          </a:p>
          <a:p>
            <a:r>
              <a:rPr lang="en"/>
              <a:t>Parent model does not reuse child model (but could)</a:t>
            </a:r>
          </a:p>
          <a:p>
            <a:r>
              <a:rPr lang="en"/>
              <a:t>Child’s own blacklist (and whitelist) of blocks (not all blocks can be used in a child model)</a:t>
            </a:r>
          </a:p>
        </p:txBody>
      </p:sp>
      <p:sp>
        <p:nvSpPr>
          <p:cNvPr id="2" name="Slide Number Placeholder 1"/>
          <p:cNvSpPr>
            <a:spLocks noGrp="1"/>
          </p:cNvSpPr>
          <p:nvPr>
            <p:ph type="sldNum" sz="quarter" idx="12"/>
          </p:nvPr>
        </p:nvSpPr>
        <p:spPr/>
        <p:txBody>
          <a:bodyPr/>
          <a:lstStyle/>
          <a:p>
            <a:fld id="{00000000-1234-1234-1234-123412341234}" type="slidenum">
              <a:rPr lang="en" smtClean="0"/>
              <a:pPr/>
              <a:t>44</a:t>
            </a:fld>
            <a:endParaRPr lang="e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p:txBody>
          <a:bodyPr/>
          <a:lstStyle/>
          <a:p>
            <a:r>
              <a:rPr lang="en-US" dirty="0"/>
              <a:t>Phase 2: </a:t>
            </a:r>
            <a:r>
              <a:rPr lang="en" dirty="0"/>
              <a:t>Connect Blocks</a:t>
            </a:r>
          </a:p>
        </p:txBody>
      </p:sp>
      <p:sp>
        <p:nvSpPr>
          <p:cNvPr id="9" name="Content Placeholder 8">
            <a:extLst>
              <a:ext uri="{FF2B5EF4-FFF2-40B4-BE49-F238E27FC236}">
                <a16:creationId xmlns:a16="http://schemas.microsoft.com/office/drawing/2014/main" id="{849E6D9A-FFF5-497F-AC90-C5EAD13033EA}"/>
              </a:ext>
            </a:extLst>
          </p:cNvPr>
          <p:cNvSpPr>
            <a:spLocks noGrp="1"/>
          </p:cNvSpPr>
          <p:nvPr>
            <p:ph idx="1"/>
          </p:nvPr>
        </p:nvSpPr>
        <p:spPr/>
        <p:txBody>
          <a:bodyPr>
            <a:normAutofit/>
          </a:bodyPr>
          <a:lstStyle/>
          <a:p>
            <a:pPr marL="152396">
              <a:buSzPct val="100000"/>
            </a:pPr>
            <a:r>
              <a:rPr lang="en" dirty="0"/>
              <a:t>Maximize number of connected blocks</a:t>
            </a:r>
          </a:p>
          <a:p>
            <a:pPr marL="152396">
              <a:buSzPct val="100000"/>
            </a:pPr>
            <a:r>
              <a:rPr lang="en-US" dirty="0"/>
              <a:t>Iteratively &amp; r</a:t>
            </a:r>
            <a:r>
              <a:rPr lang="en" dirty="0"/>
              <a:t>andomly </a:t>
            </a:r>
            <a:r>
              <a:rPr lang="en-US" dirty="0"/>
              <a:t>connect unconnected</a:t>
            </a:r>
            <a:r>
              <a:rPr lang="en" dirty="0"/>
              <a:t> input/output ports</a:t>
            </a:r>
          </a:p>
          <a:p>
            <a:endParaRPr lang="en-US" dirty="0"/>
          </a:p>
          <a:p>
            <a:r>
              <a:rPr lang="en-US" dirty="0"/>
              <a:t>May result in models that do not compile, e.g. if:</a:t>
            </a:r>
          </a:p>
          <a:p>
            <a:pPr lvl="1"/>
            <a:r>
              <a:rPr lang="en-US" dirty="0"/>
              <a:t>Output port’s datatype incompatible with datatype of input port connected to</a:t>
            </a:r>
          </a:p>
          <a:p>
            <a:r>
              <a:rPr lang="en-US" dirty="0"/>
              <a:t>Some output ports may be left unconnected</a:t>
            </a:r>
            <a:endParaRPr lang="en" dirty="0"/>
          </a:p>
          <a:p>
            <a:pPr marL="152396">
              <a:buSzPct val="100000"/>
            </a:pPr>
            <a:endParaRPr lang="en" dirty="0"/>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00000000-1234-1234-1234-123412341234}" type="slidenum">
              <a:rPr lang="en" smtClean="0"/>
              <a:pPr/>
              <a:t>45</a:t>
            </a:fld>
            <a:endParaRPr lang="en"/>
          </a:p>
        </p:txBody>
      </p:sp>
    </p:spTree>
    <p:extLst>
      <p:ext uri="{BB962C8B-B14F-4D97-AF65-F5344CB8AC3E}">
        <p14:creationId xmlns:p14="http://schemas.microsoft.com/office/powerpoint/2010/main" val="2865865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pPr/>
              <a:t>46</a:t>
            </a:fld>
            <a:endParaRPr lang="en"/>
          </a:p>
        </p:txBody>
      </p:sp>
      <p:pic>
        <p:nvPicPr>
          <p:cNvPr id="6" name="Picture 5"/>
          <p:cNvPicPr>
            <a:picLocks noChangeAspect="1"/>
          </p:cNvPicPr>
          <p:nvPr/>
        </p:nvPicPr>
        <p:blipFill rotWithShape="1">
          <a:blip r:embed="rId3"/>
          <a:srcRect l="778" r="5253"/>
          <a:stretch/>
        </p:blipFill>
        <p:spPr>
          <a:xfrm>
            <a:off x="145269" y="-63686"/>
            <a:ext cx="11951996" cy="7290962"/>
          </a:xfrm>
          <a:prstGeom prst="rect">
            <a:avLst/>
          </a:prstGeom>
        </p:spPr>
      </p:pic>
    </p:spTree>
    <p:extLst>
      <p:ext uri="{BB962C8B-B14F-4D97-AF65-F5344CB8AC3E}">
        <p14:creationId xmlns:p14="http://schemas.microsoft.com/office/powerpoint/2010/main" val="3211923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p:txBody>
          <a:bodyPr/>
          <a:lstStyle/>
          <a:p>
            <a:r>
              <a:rPr lang="en-US" dirty="0"/>
              <a:t>Phase 3: Iteratively </a:t>
            </a:r>
            <a:r>
              <a:rPr lang="en" dirty="0"/>
              <a:t>Fix Error</a:t>
            </a:r>
            <a:r>
              <a:rPr lang="en-US" dirty="0"/>
              <a:t>s in Model</a:t>
            </a:r>
            <a:endParaRPr lang="en" dirty="0"/>
          </a:p>
        </p:txBody>
      </p:sp>
      <p:sp>
        <p:nvSpPr>
          <p:cNvPr id="10" name="Content Placeholder 9">
            <a:extLst>
              <a:ext uri="{FF2B5EF4-FFF2-40B4-BE49-F238E27FC236}">
                <a16:creationId xmlns:a16="http://schemas.microsoft.com/office/drawing/2014/main" id="{D9B6656A-1566-4F17-B619-DCC788BD5824}"/>
              </a:ext>
            </a:extLst>
          </p:cNvPr>
          <p:cNvSpPr>
            <a:spLocks noGrp="1"/>
          </p:cNvSpPr>
          <p:nvPr>
            <p:ph idx="1"/>
          </p:nvPr>
        </p:nvSpPr>
        <p:spPr>
          <a:xfrm>
            <a:off x="838200" y="1825625"/>
            <a:ext cx="10515600" cy="1603375"/>
          </a:xfrm>
        </p:spPr>
        <p:txBody>
          <a:bodyPr/>
          <a:lstStyle/>
          <a:p>
            <a:r>
              <a:rPr lang="en-US" dirty="0"/>
              <a:t>Simulink’s “compile” step produces detailed error messages</a:t>
            </a:r>
          </a:p>
          <a:p>
            <a:r>
              <a:rPr lang="en-US" dirty="0"/>
              <a:t>Parse error message &amp; fix model accordingly</a:t>
            </a:r>
          </a:p>
          <a:p>
            <a:pPr lvl="1"/>
            <a:r>
              <a:rPr lang="en-US" dirty="0"/>
              <a:t>Such a “fix” may introduce new errors</a:t>
            </a:r>
          </a:p>
          <a:p>
            <a:endParaRPr lang="en-US" dirty="0"/>
          </a:p>
          <a:p>
            <a:endParaRPr lang="en-US" dirty="0"/>
          </a:p>
        </p:txBody>
      </p:sp>
      <p:sp>
        <p:nvSpPr>
          <p:cNvPr id="2" name="Slide Number Placeholder 1"/>
          <p:cNvSpPr>
            <a:spLocks noGrp="1"/>
          </p:cNvSpPr>
          <p:nvPr>
            <p:ph type="sldNum" sz="quarter" idx="12"/>
          </p:nvPr>
        </p:nvSpPr>
        <p:spPr/>
        <p:txBody>
          <a:bodyPr/>
          <a:lstStyle/>
          <a:p>
            <a:fld id="{00000000-1234-1234-1234-123412341234}" type="slidenum">
              <a:rPr lang="en" smtClean="0"/>
              <a:pPr/>
              <a:t>47</a:t>
            </a:fld>
            <a:endParaRPr lang="en"/>
          </a:p>
        </p:txBody>
      </p:sp>
      <p:pic>
        <p:nvPicPr>
          <p:cNvPr id="12" name="Picture 11">
            <a:extLst>
              <a:ext uri="{FF2B5EF4-FFF2-40B4-BE49-F238E27FC236}">
                <a16:creationId xmlns:a16="http://schemas.microsoft.com/office/drawing/2014/main" id="{96C4CF54-F4D7-4C13-901E-404431BFFEE9}"/>
              </a:ext>
            </a:extLst>
          </p:cNvPr>
          <p:cNvPicPr>
            <a:picLocks noChangeAspect="1"/>
          </p:cNvPicPr>
          <p:nvPr/>
        </p:nvPicPr>
        <p:blipFill>
          <a:blip r:embed="rId3"/>
          <a:stretch>
            <a:fillRect/>
          </a:stretch>
        </p:blipFill>
        <p:spPr>
          <a:xfrm>
            <a:off x="-654908" y="3399481"/>
            <a:ext cx="13270609" cy="3458519"/>
          </a:xfrm>
          <a:prstGeom prst="rect">
            <a:avLst/>
          </a:prstGeom>
        </p:spPr>
      </p:pic>
    </p:spTree>
    <p:extLst>
      <p:ext uri="{BB962C8B-B14F-4D97-AF65-F5344CB8AC3E}">
        <p14:creationId xmlns:p14="http://schemas.microsoft.com/office/powerpoint/2010/main" val="423950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pPr/>
              <a:t>48</a:t>
            </a:fld>
            <a:endParaRPr lang="en"/>
          </a:p>
        </p:txBody>
      </p:sp>
      <p:pic>
        <p:nvPicPr>
          <p:cNvPr id="6" name="Picture 5"/>
          <p:cNvPicPr>
            <a:picLocks noChangeAspect="1"/>
          </p:cNvPicPr>
          <p:nvPr/>
        </p:nvPicPr>
        <p:blipFill rotWithShape="1">
          <a:blip r:embed="rId3"/>
          <a:srcRect l="778" r="5253"/>
          <a:stretch/>
        </p:blipFill>
        <p:spPr>
          <a:xfrm>
            <a:off x="145269" y="-63686"/>
            <a:ext cx="11951996" cy="7290962"/>
          </a:xfrm>
          <a:prstGeom prst="rect">
            <a:avLst/>
          </a:prstGeom>
        </p:spPr>
      </p:pic>
      <p:pic>
        <p:nvPicPr>
          <p:cNvPr id="4" name="Picture 3">
            <a:extLst>
              <a:ext uri="{FF2B5EF4-FFF2-40B4-BE49-F238E27FC236}">
                <a16:creationId xmlns:a16="http://schemas.microsoft.com/office/drawing/2014/main" id="{2A1CF783-EB04-48BC-AC2E-3A292FE342C5}"/>
              </a:ext>
            </a:extLst>
          </p:cNvPr>
          <p:cNvPicPr>
            <a:picLocks noChangeAspect="1"/>
          </p:cNvPicPr>
          <p:nvPr/>
        </p:nvPicPr>
        <p:blipFill>
          <a:blip r:embed="rId4"/>
          <a:stretch>
            <a:fillRect/>
          </a:stretch>
        </p:blipFill>
        <p:spPr>
          <a:xfrm>
            <a:off x="-654908" y="-1199980"/>
            <a:ext cx="13270609" cy="3458519"/>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0E6B107C-1A73-47B7-B798-3D25621C5FCE}"/>
                  </a:ext>
                </a:extLst>
              </p14:cNvPr>
              <p14:cNvContentPartPr/>
              <p14:nvPr/>
            </p14:nvContentPartPr>
            <p14:xfrm>
              <a:off x="2965388" y="1099236"/>
              <a:ext cx="1878480" cy="111960"/>
            </p14:xfrm>
          </p:contentPart>
        </mc:Choice>
        <mc:Fallback xmlns="">
          <p:pic>
            <p:nvPicPr>
              <p:cNvPr id="9" name="Ink 8">
                <a:extLst>
                  <a:ext uri="{FF2B5EF4-FFF2-40B4-BE49-F238E27FC236}">
                    <a16:creationId xmlns:a16="http://schemas.microsoft.com/office/drawing/2014/main" id="{0E6B107C-1A73-47B7-B798-3D25621C5FCE}"/>
                  </a:ext>
                </a:extLst>
              </p:cNvPr>
              <p:cNvPicPr/>
              <p:nvPr/>
            </p:nvPicPr>
            <p:blipFill>
              <a:blip r:embed="rId6"/>
              <a:stretch>
                <a:fillRect/>
              </a:stretch>
            </p:blipFill>
            <p:spPr>
              <a:xfrm>
                <a:off x="2875388" y="919236"/>
                <a:ext cx="205812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46A89AA4-66F2-429A-A36A-523E3AB18CCF}"/>
                  </a:ext>
                </a:extLst>
              </p14:cNvPr>
              <p14:cNvContentPartPr/>
              <p14:nvPr/>
            </p14:nvContentPartPr>
            <p14:xfrm>
              <a:off x="7561868" y="1044156"/>
              <a:ext cx="727560" cy="105120"/>
            </p14:xfrm>
          </p:contentPart>
        </mc:Choice>
        <mc:Fallback xmlns="">
          <p:pic>
            <p:nvPicPr>
              <p:cNvPr id="10" name="Ink 9">
                <a:extLst>
                  <a:ext uri="{FF2B5EF4-FFF2-40B4-BE49-F238E27FC236}">
                    <a16:creationId xmlns:a16="http://schemas.microsoft.com/office/drawing/2014/main" id="{46A89AA4-66F2-429A-A36A-523E3AB18CCF}"/>
                  </a:ext>
                </a:extLst>
              </p:cNvPr>
              <p:cNvPicPr/>
              <p:nvPr/>
            </p:nvPicPr>
            <p:blipFill>
              <a:blip r:embed="rId8"/>
              <a:stretch>
                <a:fillRect/>
              </a:stretch>
            </p:blipFill>
            <p:spPr>
              <a:xfrm>
                <a:off x="7471868" y="864770"/>
                <a:ext cx="907200" cy="46353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E8617711-A57A-4D9D-8BB8-F119D849FA96}"/>
                  </a:ext>
                </a:extLst>
              </p14:cNvPr>
              <p14:cNvContentPartPr/>
              <p14:nvPr/>
            </p14:nvContentPartPr>
            <p14:xfrm>
              <a:off x="345668" y="1383636"/>
              <a:ext cx="1617840" cy="24840"/>
            </p14:xfrm>
          </p:contentPart>
        </mc:Choice>
        <mc:Fallback xmlns="">
          <p:pic>
            <p:nvPicPr>
              <p:cNvPr id="12" name="Ink 11">
                <a:extLst>
                  <a:ext uri="{FF2B5EF4-FFF2-40B4-BE49-F238E27FC236}">
                    <a16:creationId xmlns:a16="http://schemas.microsoft.com/office/drawing/2014/main" id="{E8617711-A57A-4D9D-8BB8-F119D849FA96}"/>
                  </a:ext>
                </a:extLst>
              </p:cNvPr>
              <p:cNvPicPr/>
              <p:nvPr/>
            </p:nvPicPr>
            <p:blipFill>
              <a:blip r:embed="rId10"/>
              <a:stretch>
                <a:fillRect/>
              </a:stretch>
            </p:blipFill>
            <p:spPr>
              <a:xfrm>
                <a:off x="255668" y="1206207"/>
                <a:ext cx="1797480" cy="37934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3D1B2FB4-313F-4543-A618-C1955F691DE8}"/>
                  </a:ext>
                </a:extLst>
              </p14:cNvPr>
              <p14:cNvContentPartPr/>
              <p14:nvPr/>
            </p14:nvContentPartPr>
            <p14:xfrm>
              <a:off x="7895948" y="1407036"/>
              <a:ext cx="1806120" cy="25920"/>
            </p14:xfrm>
          </p:contentPart>
        </mc:Choice>
        <mc:Fallback xmlns="">
          <p:pic>
            <p:nvPicPr>
              <p:cNvPr id="13" name="Ink 12">
                <a:extLst>
                  <a:ext uri="{FF2B5EF4-FFF2-40B4-BE49-F238E27FC236}">
                    <a16:creationId xmlns:a16="http://schemas.microsoft.com/office/drawing/2014/main" id="{3D1B2FB4-313F-4543-A618-C1955F691DE8}"/>
                  </a:ext>
                </a:extLst>
              </p:cNvPr>
              <p:cNvPicPr/>
              <p:nvPr/>
            </p:nvPicPr>
            <p:blipFill>
              <a:blip r:embed="rId12"/>
              <a:stretch>
                <a:fillRect/>
              </a:stretch>
            </p:blipFill>
            <p:spPr>
              <a:xfrm>
                <a:off x="7805930" y="1227036"/>
                <a:ext cx="1985796"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CFA2BD03-A6C6-4C97-B8BD-B1C83AE06996}"/>
                  </a:ext>
                </a:extLst>
              </p14:cNvPr>
              <p14:cNvContentPartPr/>
              <p14:nvPr/>
            </p14:nvContentPartPr>
            <p14:xfrm>
              <a:off x="7878668" y="3148356"/>
              <a:ext cx="1538640" cy="2560320"/>
            </p14:xfrm>
          </p:contentPart>
        </mc:Choice>
        <mc:Fallback xmlns="">
          <p:pic>
            <p:nvPicPr>
              <p:cNvPr id="19" name="Ink 18">
                <a:extLst>
                  <a:ext uri="{FF2B5EF4-FFF2-40B4-BE49-F238E27FC236}">
                    <a16:creationId xmlns:a16="http://schemas.microsoft.com/office/drawing/2014/main" id="{CFA2BD03-A6C6-4C97-B8BD-B1C83AE06996}"/>
                  </a:ext>
                </a:extLst>
              </p:cNvPr>
              <p:cNvPicPr/>
              <p:nvPr/>
            </p:nvPicPr>
            <p:blipFill>
              <a:blip r:embed="rId14"/>
              <a:stretch>
                <a:fillRect/>
              </a:stretch>
            </p:blipFill>
            <p:spPr>
              <a:xfrm>
                <a:off x="7788668" y="2968381"/>
                <a:ext cx="1718280" cy="291990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BA566641-5C1B-4A3E-B016-EEE27DFBB045}"/>
                  </a:ext>
                </a:extLst>
              </p14:cNvPr>
              <p14:cNvContentPartPr/>
              <p14:nvPr/>
            </p14:nvContentPartPr>
            <p14:xfrm>
              <a:off x="7906388" y="5177709"/>
              <a:ext cx="1368000" cy="1345680"/>
            </p14:xfrm>
          </p:contentPart>
        </mc:Choice>
        <mc:Fallback xmlns="">
          <p:pic>
            <p:nvPicPr>
              <p:cNvPr id="20" name="Ink 19">
                <a:extLst>
                  <a:ext uri="{FF2B5EF4-FFF2-40B4-BE49-F238E27FC236}">
                    <a16:creationId xmlns:a16="http://schemas.microsoft.com/office/drawing/2014/main" id="{BA566641-5C1B-4A3E-B016-EEE27DFBB045}"/>
                  </a:ext>
                </a:extLst>
              </p:cNvPr>
              <p:cNvPicPr/>
              <p:nvPr/>
            </p:nvPicPr>
            <p:blipFill>
              <a:blip r:embed="rId16"/>
              <a:stretch>
                <a:fillRect/>
              </a:stretch>
            </p:blipFill>
            <p:spPr>
              <a:xfrm>
                <a:off x="7816388" y="4997757"/>
                <a:ext cx="1547640" cy="1705224"/>
              </a:xfrm>
              <a:prstGeom prst="rect">
                <a:avLst/>
              </a:prstGeom>
            </p:spPr>
          </p:pic>
        </mc:Fallback>
      </mc:AlternateContent>
    </p:spTree>
    <p:extLst>
      <p:ext uri="{BB962C8B-B14F-4D97-AF65-F5344CB8AC3E}">
        <p14:creationId xmlns:p14="http://schemas.microsoft.com/office/powerpoint/2010/main" val="242377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5" name="Picture 4" descr="A picture containing airplane, clock&#10;&#10;Description automatically generated">
            <a:extLst>
              <a:ext uri="{FF2B5EF4-FFF2-40B4-BE49-F238E27FC236}">
                <a16:creationId xmlns:a16="http://schemas.microsoft.com/office/drawing/2014/main" id="{E6036C29-7C62-43FC-964D-373DACD6D14E}"/>
              </a:ext>
            </a:extLst>
          </p:cNvPr>
          <p:cNvPicPr>
            <a:picLocks noChangeAspect="1"/>
          </p:cNvPicPr>
          <p:nvPr/>
        </p:nvPicPr>
        <p:blipFill rotWithShape="1">
          <a:blip r:embed="rId4">
            <a:clrChange>
              <a:clrFrom>
                <a:srgbClr val="C0C0C0"/>
              </a:clrFrom>
              <a:clrTo>
                <a:srgbClr val="C0C0C0">
                  <a:alpha val="0"/>
                </a:srgbClr>
              </a:clrTo>
            </a:clrChange>
            <a:extLst>
              <a:ext uri="{28A0092B-C50C-407E-A947-70E740481C1C}">
                <a14:useLocalDpi xmlns:a14="http://schemas.microsoft.com/office/drawing/2010/main" val="0"/>
              </a:ext>
            </a:extLst>
          </a:blip>
          <a:srcRect l="2031" t="1602" r="2031" b="5203"/>
          <a:stretch/>
        </p:blipFill>
        <p:spPr>
          <a:xfrm>
            <a:off x="1240387" y="852593"/>
            <a:ext cx="3399635" cy="1988606"/>
          </a:xfrm>
          <a:prstGeom prst="rect">
            <a:avLst/>
          </a:prstGeom>
        </p:spPr>
      </p:pic>
      <p:pic>
        <p:nvPicPr>
          <p:cNvPr id="21" name="Shape 68" descr="Image result for simulink">
            <a:extLst>
              <a:ext uri="{FF2B5EF4-FFF2-40B4-BE49-F238E27FC236}">
                <a16:creationId xmlns:a16="http://schemas.microsoft.com/office/drawing/2014/main" id="{FCBC37FD-8D63-4F3C-A784-A0C91AFF459B}"/>
              </a:ext>
            </a:extLst>
          </p:cNvPr>
          <p:cNvPicPr preferRelativeResize="0"/>
          <p:nvPr/>
        </p:nvPicPr>
        <p:blipFill rotWithShape="1">
          <a:blip r:embed="rId5">
            <a:alphaModFix/>
          </a:blip>
          <a:srcRect r="3892" b="7706"/>
          <a:stretch/>
        </p:blipFill>
        <p:spPr>
          <a:xfrm>
            <a:off x="7644351" y="5280937"/>
            <a:ext cx="2105472" cy="763599"/>
          </a:xfrm>
          <a:prstGeom prst="rect">
            <a:avLst/>
          </a:prstGeom>
          <a:noFill/>
          <a:ln>
            <a:noFill/>
          </a:ln>
        </p:spPr>
      </p:pic>
      <p:pic>
        <p:nvPicPr>
          <p:cNvPr id="15" name="Graphic 14" descr="Gears">
            <a:extLst>
              <a:ext uri="{FF2B5EF4-FFF2-40B4-BE49-F238E27FC236}">
                <a16:creationId xmlns:a16="http://schemas.microsoft.com/office/drawing/2014/main" id="{D329AFEA-8735-4218-B7C6-D56B894D22BB}"/>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676633" y="4306731"/>
            <a:ext cx="1415914" cy="1415914"/>
          </a:xfrm>
          <a:prstGeom prst="rect">
            <a:avLst/>
          </a:prstGeom>
        </p:spPr>
      </p:pic>
      <p:sp>
        <p:nvSpPr>
          <p:cNvPr id="24" name="TextBox 23">
            <a:extLst>
              <a:ext uri="{FF2B5EF4-FFF2-40B4-BE49-F238E27FC236}">
                <a16:creationId xmlns:a16="http://schemas.microsoft.com/office/drawing/2014/main" id="{6D8EACCA-2DB4-421D-9D3E-37993E2760AF}"/>
              </a:ext>
            </a:extLst>
          </p:cNvPr>
          <p:cNvSpPr txBox="1"/>
          <p:nvPr/>
        </p:nvSpPr>
        <p:spPr>
          <a:xfrm>
            <a:off x="2367640" y="5557763"/>
            <a:ext cx="1870597"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Executable</a:t>
            </a:r>
          </a:p>
        </p:txBody>
      </p:sp>
      <p:sp>
        <p:nvSpPr>
          <p:cNvPr id="31" name="Arrow: Down 30">
            <a:extLst>
              <a:ext uri="{FF2B5EF4-FFF2-40B4-BE49-F238E27FC236}">
                <a16:creationId xmlns:a16="http://schemas.microsoft.com/office/drawing/2014/main" id="{C4AD2ECC-0C34-4114-A9B8-0A83EF3C01DA}"/>
              </a:ext>
            </a:extLst>
          </p:cNvPr>
          <p:cNvSpPr/>
          <p:nvPr/>
        </p:nvSpPr>
        <p:spPr>
          <a:xfrm rot="10800000">
            <a:off x="2878344" y="3487408"/>
            <a:ext cx="631176" cy="64098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ctr"/>
            <a:endParaRPr lang="en-US" sz="2489"/>
          </a:p>
        </p:txBody>
      </p:sp>
      <p:sp>
        <p:nvSpPr>
          <p:cNvPr id="33" name="TextBox 32">
            <a:extLst>
              <a:ext uri="{FF2B5EF4-FFF2-40B4-BE49-F238E27FC236}">
                <a16:creationId xmlns:a16="http://schemas.microsoft.com/office/drawing/2014/main" id="{0019307B-C495-4A3A-8190-16AAC3F86288}"/>
              </a:ext>
            </a:extLst>
          </p:cNvPr>
          <p:cNvSpPr txBox="1"/>
          <p:nvPr/>
        </p:nvSpPr>
        <p:spPr>
          <a:xfrm>
            <a:off x="3533554" y="3687074"/>
            <a:ext cx="1272143"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Deploy</a:t>
            </a:r>
          </a:p>
        </p:txBody>
      </p:sp>
      <p:graphicFrame>
        <p:nvGraphicFramePr>
          <p:cNvPr id="4" name="Object 3">
            <a:extLst>
              <a:ext uri="{FF2B5EF4-FFF2-40B4-BE49-F238E27FC236}">
                <a16:creationId xmlns:a16="http://schemas.microsoft.com/office/drawing/2014/main" id="{06A04E7D-348E-4BB3-A98A-4CEE34A946EC}"/>
              </a:ext>
            </a:extLst>
          </p:cNvPr>
          <p:cNvGraphicFramePr>
            <a:graphicFrameLocks noChangeAspect="1"/>
          </p:cNvGraphicFramePr>
          <p:nvPr/>
        </p:nvGraphicFramePr>
        <p:xfrm>
          <a:off x="5771480" y="852593"/>
          <a:ext cx="6109136" cy="2594475"/>
        </p:xfrm>
        <a:graphic>
          <a:graphicData uri="http://schemas.openxmlformats.org/presentationml/2006/ole">
            <mc:AlternateContent xmlns:mc="http://schemas.openxmlformats.org/markup-compatibility/2006">
              <mc:Choice xmlns:v="urn:schemas-microsoft-com:vml" Requires="v">
                <p:oleObj spid="_x0000_s2053" name="Adobe Acrobat Document" r:id="rId8" imgW="8642520" imgH="3670200" progId="Acrobat.Document.2017">
                  <p:embed/>
                </p:oleObj>
              </mc:Choice>
              <mc:Fallback>
                <p:oleObj name="Adobe Acrobat Document" r:id="rId8" imgW="8642520" imgH="3670200" progId="Acrobat.Document.2017">
                  <p:embed/>
                  <p:pic>
                    <p:nvPicPr>
                      <p:cNvPr id="4" name="Object 3">
                        <a:extLst>
                          <a:ext uri="{FF2B5EF4-FFF2-40B4-BE49-F238E27FC236}">
                            <a16:creationId xmlns:a16="http://schemas.microsoft.com/office/drawing/2014/main" id="{06A04E7D-348E-4BB3-A98A-4CEE34A946EC}"/>
                          </a:ext>
                        </a:extLst>
                      </p:cNvPr>
                      <p:cNvPicPr/>
                      <p:nvPr/>
                    </p:nvPicPr>
                    <p:blipFill>
                      <a:blip r:embed="rId9"/>
                      <a:stretch>
                        <a:fillRect/>
                      </a:stretch>
                    </p:blipFill>
                    <p:spPr>
                      <a:xfrm>
                        <a:off x="5771480" y="852593"/>
                        <a:ext cx="6109136" cy="2594475"/>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01F1B49-3A5B-4169-AB58-A5AA7AECF685}"/>
              </a:ext>
            </a:extLst>
          </p:cNvPr>
          <p:cNvSpPr txBox="1"/>
          <p:nvPr/>
        </p:nvSpPr>
        <p:spPr>
          <a:xfrm>
            <a:off x="251497" y="1686372"/>
            <a:ext cx="959507"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CPS</a:t>
            </a:r>
          </a:p>
        </p:txBody>
      </p:sp>
      <p:sp>
        <p:nvSpPr>
          <p:cNvPr id="29" name="TextBox 28">
            <a:extLst>
              <a:ext uri="{FF2B5EF4-FFF2-40B4-BE49-F238E27FC236}">
                <a16:creationId xmlns:a16="http://schemas.microsoft.com/office/drawing/2014/main" id="{E01F1B49-3A5B-4169-AB58-A5AA7AECF685}"/>
              </a:ext>
            </a:extLst>
          </p:cNvPr>
          <p:cNvSpPr txBox="1"/>
          <p:nvPr/>
        </p:nvSpPr>
        <p:spPr>
          <a:xfrm>
            <a:off x="591807" y="6376108"/>
            <a:ext cx="7281245"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000"/>
              <a:t>CPS = Cyber-Physical System </a:t>
            </a:r>
          </a:p>
        </p:txBody>
      </p:sp>
      <p:sp>
        <p:nvSpPr>
          <p:cNvPr id="22" name="TextBox 21">
            <a:extLst>
              <a:ext uri="{FF2B5EF4-FFF2-40B4-BE49-F238E27FC236}">
                <a16:creationId xmlns:a16="http://schemas.microsoft.com/office/drawing/2014/main" id="{50206ED2-56ED-46C4-BC70-7BBAC237E0F5}"/>
              </a:ext>
            </a:extLst>
          </p:cNvPr>
          <p:cNvSpPr txBox="1"/>
          <p:nvPr/>
        </p:nvSpPr>
        <p:spPr>
          <a:xfrm>
            <a:off x="6285666" y="3447068"/>
            <a:ext cx="5080764"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System Model as Block Diagram</a:t>
            </a:r>
          </a:p>
        </p:txBody>
      </p:sp>
      <p:sp>
        <p:nvSpPr>
          <p:cNvPr id="27" name="TextBox 26">
            <a:extLst>
              <a:ext uri="{FF2B5EF4-FFF2-40B4-BE49-F238E27FC236}">
                <a16:creationId xmlns:a16="http://schemas.microsoft.com/office/drawing/2014/main" id="{0A26125B-171C-4D2D-8434-802BA263CED9}"/>
              </a:ext>
            </a:extLst>
          </p:cNvPr>
          <p:cNvSpPr txBox="1"/>
          <p:nvPr/>
        </p:nvSpPr>
        <p:spPr>
          <a:xfrm>
            <a:off x="9249115" y="4186013"/>
            <a:ext cx="1528624"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Analyze,</a:t>
            </a:r>
          </a:p>
          <a:p>
            <a:r>
              <a:rPr lang="en-US" sz="2400" b="1"/>
              <a:t>Simulate</a:t>
            </a:r>
          </a:p>
        </p:txBody>
      </p:sp>
      <p:sp>
        <p:nvSpPr>
          <p:cNvPr id="30" name="Arrow: Down 29">
            <a:extLst>
              <a:ext uri="{FF2B5EF4-FFF2-40B4-BE49-F238E27FC236}">
                <a16:creationId xmlns:a16="http://schemas.microsoft.com/office/drawing/2014/main" id="{35E4F955-FEF3-4458-9B63-DE83C4FE88A6}"/>
              </a:ext>
            </a:extLst>
          </p:cNvPr>
          <p:cNvSpPr/>
          <p:nvPr/>
        </p:nvSpPr>
        <p:spPr>
          <a:xfrm>
            <a:off x="8388747" y="4027213"/>
            <a:ext cx="631176" cy="112981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ctr"/>
            <a:endParaRPr lang="en-US" sz="2489"/>
          </a:p>
        </p:txBody>
      </p:sp>
      <p:sp>
        <p:nvSpPr>
          <p:cNvPr id="34" name="Arrow: Down 33">
            <a:extLst>
              <a:ext uri="{FF2B5EF4-FFF2-40B4-BE49-F238E27FC236}">
                <a16:creationId xmlns:a16="http://schemas.microsoft.com/office/drawing/2014/main" id="{9FA6D3B3-22F2-4F28-815E-1429EEA6C9E1}"/>
              </a:ext>
            </a:extLst>
          </p:cNvPr>
          <p:cNvSpPr/>
          <p:nvPr/>
        </p:nvSpPr>
        <p:spPr>
          <a:xfrm rot="5400000">
            <a:off x="5424361" y="3932264"/>
            <a:ext cx="631176" cy="269734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ctr"/>
            <a:endParaRPr lang="en-US" sz="2489"/>
          </a:p>
        </p:txBody>
      </p:sp>
      <p:sp>
        <p:nvSpPr>
          <p:cNvPr id="35" name="TextBox 34">
            <a:extLst>
              <a:ext uri="{FF2B5EF4-FFF2-40B4-BE49-F238E27FC236}">
                <a16:creationId xmlns:a16="http://schemas.microsoft.com/office/drawing/2014/main" id="{0CE5F66B-BD5E-4898-A0A8-76641D75E0F0}"/>
              </a:ext>
            </a:extLst>
          </p:cNvPr>
          <p:cNvSpPr txBox="1"/>
          <p:nvPr/>
        </p:nvSpPr>
        <p:spPr>
          <a:xfrm>
            <a:off x="4755995" y="5557763"/>
            <a:ext cx="2332627"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ctr"/>
            <a:r>
              <a:rPr lang="en-US" sz="2400" b="1"/>
              <a:t>Generate &amp; Compile Code</a:t>
            </a:r>
          </a:p>
        </p:txBody>
      </p:sp>
      <p:sp>
        <p:nvSpPr>
          <p:cNvPr id="6" name="Slide Number Placeholder 5">
            <a:extLst>
              <a:ext uri="{FF2B5EF4-FFF2-40B4-BE49-F238E27FC236}">
                <a16:creationId xmlns:a16="http://schemas.microsoft.com/office/drawing/2014/main" id="{5E322899-9228-4158-AA68-F56F7B1F0131}"/>
              </a:ext>
            </a:extLst>
          </p:cNvPr>
          <p:cNvSpPr>
            <a:spLocks noGrp="1"/>
          </p:cNvSpPr>
          <p:nvPr>
            <p:ph type="sldNum" sz="quarter" idx="12"/>
          </p:nvPr>
        </p:nvSpPr>
        <p:spPr/>
        <p:txBody>
          <a:bodyPr/>
          <a:lstStyle/>
          <a:p>
            <a:fld id="{F5562901-C767-4705-A914-8EC0E8487B8E}" type="slidenum">
              <a:rPr lang="en-US" smtClean="0"/>
              <a:t>4</a:t>
            </a:fld>
            <a:endParaRPr lang="en-US"/>
          </a:p>
        </p:txBody>
      </p:sp>
      <p:sp>
        <p:nvSpPr>
          <p:cNvPr id="18" name="Rectangle 17">
            <a:extLst>
              <a:ext uri="{FF2B5EF4-FFF2-40B4-BE49-F238E27FC236}">
                <a16:creationId xmlns:a16="http://schemas.microsoft.com/office/drawing/2014/main" id="{9D73D9BA-77B3-442A-B003-F5C4EB47C47D}"/>
              </a:ext>
            </a:extLst>
          </p:cNvPr>
          <p:cNvSpPr/>
          <p:nvPr/>
        </p:nvSpPr>
        <p:spPr>
          <a:xfrm>
            <a:off x="2949567" y="1689462"/>
            <a:ext cx="1368575" cy="31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ownload">
            <a:extLst>
              <a:ext uri="{FF2B5EF4-FFF2-40B4-BE49-F238E27FC236}">
                <a16:creationId xmlns:a16="http://schemas.microsoft.com/office/drawing/2014/main" id="{BD01B969-191B-418E-95C7-156DB1877C5B}"/>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2316841" y="1592258"/>
            <a:ext cx="1598367" cy="1598367"/>
          </a:xfrm>
          <a:prstGeom prst="rect">
            <a:avLst/>
          </a:prstGeom>
        </p:spPr>
      </p:pic>
    </p:spTree>
    <p:extLst>
      <p:ext uri="{BB962C8B-B14F-4D97-AF65-F5344CB8AC3E}">
        <p14:creationId xmlns:p14="http://schemas.microsoft.com/office/powerpoint/2010/main" val="2139463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pPr/>
              <a:t>49</a:t>
            </a:fld>
            <a:endParaRPr lang="en"/>
          </a:p>
        </p:txBody>
      </p:sp>
      <p:pic>
        <p:nvPicPr>
          <p:cNvPr id="8" name="Picture 7"/>
          <p:cNvPicPr>
            <a:picLocks noChangeAspect="1"/>
          </p:cNvPicPr>
          <p:nvPr/>
        </p:nvPicPr>
        <p:blipFill>
          <a:blip r:embed="rId3"/>
          <a:stretch>
            <a:fillRect/>
          </a:stretch>
        </p:blipFill>
        <p:spPr>
          <a:xfrm>
            <a:off x="194188" y="-2224404"/>
            <a:ext cx="11997812" cy="8945879"/>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FAE2281-A041-4574-9D28-6722E78EC148}"/>
                  </a:ext>
                </a:extLst>
              </p14:cNvPr>
              <p14:cNvContentPartPr/>
              <p14:nvPr/>
            </p14:nvContentPartPr>
            <p14:xfrm>
              <a:off x="8237228" y="2817885"/>
              <a:ext cx="1102320" cy="1352160"/>
            </p14:xfrm>
          </p:contentPart>
        </mc:Choice>
        <mc:Fallback xmlns="">
          <p:pic>
            <p:nvPicPr>
              <p:cNvPr id="5" name="Ink 4">
                <a:extLst>
                  <a:ext uri="{FF2B5EF4-FFF2-40B4-BE49-F238E27FC236}">
                    <a16:creationId xmlns:a16="http://schemas.microsoft.com/office/drawing/2014/main" id="{7FAE2281-A041-4574-9D28-6722E78EC148}"/>
                  </a:ext>
                </a:extLst>
              </p:cNvPr>
              <p:cNvPicPr/>
              <p:nvPr/>
            </p:nvPicPr>
            <p:blipFill>
              <a:blip r:embed="rId5"/>
              <a:stretch>
                <a:fillRect/>
              </a:stretch>
            </p:blipFill>
            <p:spPr>
              <a:xfrm>
                <a:off x="8147228" y="2637885"/>
                <a:ext cx="1281960" cy="1711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F747AFC-207B-47D5-BD42-18FA65C0F157}"/>
                  </a:ext>
                </a:extLst>
              </p14:cNvPr>
              <p14:cNvContentPartPr/>
              <p14:nvPr/>
            </p14:nvContentPartPr>
            <p14:xfrm>
              <a:off x="8336588" y="1343325"/>
              <a:ext cx="1254240" cy="2005560"/>
            </p14:xfrm>
          </p:contentPart>
        </mc:Choice>
        <mc:Fallback xmlns="">
          <p:pic>
            <p:nvPicPr>
              <p:cNvPr id="7" name="Ink 6">
                <a:extLst>
                  <a:ext uri="{FF2B5EF4-FFF2-40B4-BE49-F238E27FC236}">
                    <a16:creationId xmlns:a16="http://schemas.microsoft.com/office/drawing/2014/main" id="{0F747AFC-207B-47D5-BD42-18FA65C0F157}"/>
                  </a:ext>
                </a:extLst>
              </p:cNvPr>
              <p:cNvPicPr/>
              <p:nvPr/>
            </p:nvPicPr>
            <p:blipFill>
              <a:blip r:embed="rId7"/>
              <a:stretch>
                <a:fillRect/>
              </a:stretch>
            </p:blipFill>
            <p:spPr>
              <a:xfrm>
                <a:off x="8246588" y="1163325"/>
                <a:ext cx="1433880" cy="2365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CA7BDA36-0D7D-40BA-B1D3-069B28FB8DD4}"/>
                  </a:ext>
                </a:extLst>
              </p14:cNvPr>
              <p14:cNvContentPartPr/>
              <p14:nvPr/>
            </p14:nvContentPartPr>
            <p14:xfrm>
              <a:off x="94388" y="5083005"/>
              <a:ext cx="1882800" cy="1491840"/>
            </p14:xfrm>
          </p:contentPart>
        </mc:Choice>
        <mc:Fallback xmlns="">
          <p:pic>
            <p:nvPicPr>
              <p:cNvPr id="11" name="Ink 10">
                <a:extLst>
                  <a:ext uri="{FF2B5EF4-FFF2-40B4-BE49-F238E27FC236}">
                    <a16:creationId xmlns:a16="http://schemas.microsoft.com/office/drawing/2014/main" id="{CA7BDA36-0D7D-40BA-B1D3-069B28FB8DD4}"/>
                  </a:ext>
                </a:extLst>
              </p:cNvPr>
              <p:cNvPicPr/>
              <p:nvPr/>
            </p:nvPicPr>
            <p:blipFill>
              <a:blip r:embed="rId9"/>
              <a:stretch>
                <a:fillRect/>
              </a:stretch>
            </p:blipFill>
            <p:spPr>
              <a:xfrm>
                <a:off x="4388" y="4902962"/>
                <a:ext cx="2062440" cy="1851567"/>
              </a:xfrm>
              <a:prstGeom prst="rect">
                <a:avLst/>
              </a:prstGeom>
            </p:spPr>
          </p:pic>
        </mc:Fallback>
      </mc:AlternateContent>
      <p:sp>
        <p:nvSpPr>
          <p:cNvPr id="3" name="Speech Bubble: Rectangle with Corners Rounded 2">
            <a:extLst>
              <a:ext uri="{FF2B5EF4-FFF2-40B4-BE49-F238E27FC236}">
                <a16:creationId xmlns:a16="http://schemas.microsoft.com/office/drawing/2014/main" id="{F4531F1A-24DB-4070-B33F-D1C0EFB14829}"/>
              </a:ext>
            </a:extLst>
          </p:cNvPr>
          <p:cNvSpPr/>
          <p:nvPr/>
        </p:nvSpPr>
        <p:spPr>
          <a:xfrm>
            <a:off x="432485" y="3244554"/>
            <a:ext cx="6746791" cy="1352160"/>
          </a:xfrm>
          <a:prstGeom prst="wedgeRoundRectCallout">
            <a:avLst>
              <a:gd name="adj1" fmla="val -21241"/>
              <a:gd name="adj2" fmla="val 88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Fix: Re-connect blocks via added “Convert” block to fix data-type incompatibility</a:t>
            </a:r>
          </a:p>
        </p:txBody>
      </p:sp>
      <p:sp>
        <p:nvSpPr>
          <p:cNvPr id="10" name="Speech Bubble: Rectangle with Corners Rounded 9">
            <a:extLst>
              <a:ext uri="{FF2B5EF4-FFF2-40B4-BE49-F238E27FC236}">
                <a16:creationId xmlns:a16="http://schemas.microsoft.com/office/drawing/2014/main" id="{EED16B2E-7118-443C-B1FF-0BAB27941756}"/>
              </a:ext>
            </a:extLst>
          </p:cNvPr>
          <p:cNvSpPr/>
          <p:nvPr/>
        </p:nvSpPr>
        <p:spPr>
          <a:xfrm>
            <a:off x="432486" y="689925"/>
            <a:ext cx="6746790" cy="2005560"/>
          </a:xfrm>
          <a:prstGeom prst="wedgeRoundRectCallout">
            <a:avLst>
              <a:gd name="adj1" fmla="val -19000"/>
              <a:gd name="adj2" fmla="val 749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 Easy: Don’t need to know type rules</a:t>
            </a:r>
          </a:p>
          <a:p>
            <a:r>
              <a:rPr lang="en-US" sz="2800" dirty="0"/>
              <a:t/>
            </a:r>
            <a:br>
              <a:rPr lang="en-US" sz="2800" dirty="0"/>
            </a:br>
            <a:r>
              <a:rPr lang="en-US" sz="2800" dirty="0"/>
              <a:t>[+] Worked for simple models (&lt;100 blocks)</a:t>
            </a:r>
          </a:p>
        </p:txBody>
      </p:sp>
    </p:spTree>
    <p:extLst>
      <p:ext uri="{BB962C8B-B14F-4D97-AF65-F5344CB8AC3E}">
        <p14:creationId xmlns:p14="http://schemas.microsoft.com/office/powerpoint/2010/main" val="362460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p:txBody>
          <a:bodyPr/>
          <a:lstStyle/>
          <a:p>
            <a:r>
              <a:rPr lang="en-US" dirty="0"/>
              <a:t>Phase 4: Log Model Output Values</a:t>
            </a:r>
            <a:endParaRPr lang="en" dirty="0"/>
          </a:p>
        </p:txBody>
      </p:sp>
      <p:sp>
        <p:nvSpPr>
          <p:cNvPr id="3" name="Content Placeholder 2">
            <a:extLst>
              <a:ext uri="{FF2B5EF4-FFF2-40B4-BE49-F238E27FC236}">
                <a16:creationId xmlns:a16="http://schemas.microsoft.com/office/drawing/2014/main" id="{C801DF09-2C10-4758-962A-AE7E563D23FD}"/>
              </a:ext>
            </a:extLst>
          </p:cNvPr>
          <p:cNvSpPr>
            <a:spLocks noGrp="1"/>
          </p:cNvSpPr>
          <p:nvPr>
            <p:ph idx="1"/>
          </p:nvPr>
        </p:nvSpPr>
        <p:spPr/>
        <p:txBody>
          <a:bodyPr>
            <a:normAutofit/>
          </a:bodyPr>
          <a:lstStyle/>
          <a:p>
            <a:r>
              <a:rPr lang="en-US" dirty="0"/>
              <a:t>Values of </a:t>
            </a:r>
          </a:p>
          <a:p>
            <a:r>
              <a:rPr lang="en-US" dirty="0"/>
              <a:t>All output ports of</a:t>
            </a:r>
          </a:p>
          <a:p>
            <a:r>
              <a:rPr lang="en-US" dirty="0"/>
              <a:t>All blocks at </a:t>
            </a:r>
          </a:p>
          <a:p>
            <a:r>
              <a:rPr lang="en-US" dirty="0"/>
              <a:t>All simulation steps</a:t>
            </a:r>
          </a:p>
          <a:p>
            <a:endParaRPr lang="en" dirty="0"/>
          </a:p>
          <a:p>
            <a:r>
              <a:rPr lang="en" dirty="0"/>
              <a:t>Simulink’s </a:t>
            </a:r>
            <a:r>
              <a:rPr lang="en-US" dirty="0"/>
              <a:t>s</a:t>
            </a:r>
            <a:r>
              <a:rPr lang="en" dirty="0"/>
              <a:t>ignal </a:t>
            </a:r>
            <a:r>
              <a:rPr lang="en-US" dirty="0"/>
              <a:t>l</a:t>
            </a:r>
            <a:r>
              <a:rPr lang="en" dirty="0"/>
              <a:t>ogging AP</a:t>
            </a:r>
            <a:r>
              <a:rPr lang="en-US" dirty="0"/>
              <a:t>I</a:t>
            </a:r>
          </a:p>
        </p:txBody>
      </p:sp>
      <p:sp>
        <p:nvSpPr>
          <p:cNvPr id="2" name="Slide Number Placeholder 1"/>
          <p:cNvSpPr>
            <a:spLocks noGrp="1"/>
          </p:cNvSpPr>
          <p:nvPr>
            <p:ph type="sldNum" sz="quarter" idx="12"/>
          </p:nvPr>
        </p:nvSpPr>
        <p:spPr/>
        <p:txBody>
          <a:bodyPr/>
          <a:lstStyle/>
          <a:p>
            <a:fld id="{00000000-1234-1234-1234-123412341234}" type="slidenum">
              <a:rPr lang="en" smtClean="0"/>
              <a:pPr/>
              <a:t>50</a:t>
            </a:fld>
            <a:endParaRPr lang="en"/>
          </a:p>
        </p:txBody>
      </p:sp>
    </p:spTree>
    <p:extLst>
      <p:ext uri="{BB962C8B-B14F-4D97-AF65-F5344CB8AC3E}">
        <p14:creationId xmlns:p14="http://schemas.microsoft.com/office/powerpoint/2010/main" val="373909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p:txBody>
          <a:bodyPr/>
          <a:lstStyle/>
          <a:p>
            <a:r>
              <a:rPr lang="en-US" dirty="0"/>
              <a:t>Phase 5: Compare Model Output Values</a:t>
            </a:r>
            <a:endParaRPr lang="en" dirty="0"/>
          </a:p>
        </p:txBody>
      </p:sp>
      <p:sp>
        <p:nvSpPr>
          <p:cNvPr id="3" name="Content Placeholder 2">
            <a:extLst>
              <a:ext uri="{FF2B5EF4-FFF2-40B4-BE49-F238E27FC236}">
                <a16:creationId xmlns:a16="http://schemas.microsoft.com/office/drawing/2014/main" id="{C801DF09-2C10-4758-962A-AE7E563D23FD}"/>
              </a:ext>
            </a:extLst>
          </p:cNvPr>
          <p:cNvSpPr>
            <a:spLocks noGrp="1"/>
          </p:cNvSpPr>
          <p:nvPr>
            <p:ph idx="1"/>
          </p:nvPr>
        </p:nvSpPr>
        <p:spPr/>
        <p:txBody>
          <a:bodyPr/>
          <a:lstStyle/>
          <a:p>
            <a:r>
              <a:rPr lang="en-US" dirty="0"/>
              <a:t>Simulate a given model in two simulation modes, e.g.:</a:t>
            </a:r>
          </a:p>
          <a:p>
            <a:pPr lvl="1"/>
            <a:r>
              <a:rPr lang="en" dirty="0"/>
              <a:t>“Normal Mode” vs. “Accelerated Mode with Optimization On”</a:t>
            </a:r>
          </a:p>
          <a:p>
            <a:endParaRPr lang="en" dirty="0"/>
          </a:p>
          <a:p>
            <a:r>
              <a:rPr lang="en" dirty="0"/>
              <a:t>Compare logged values</a:t>
            </a:r>
          </a:p>
          <a:p>
            <a:pPr lvl="1"/>
            <a:r>
              <a:rPr lang="en-US" dirty="0"/>
              <a:t>Configurable tolerance for floating-point values</a:t>
            </a:r>
          </a:p>
          <a:p>
            <a:pPr lvl="1"/>
            <a:r>
              <a:rPr lang="en-US" dirty="0"/>
              <a:t>F</a:t>
            </a:r>
            <a:r>
              <a:rPr lang="en" dirty="0"/>
              <a:t>or </a:t>
            </a:r>
            <a:r>
              <a:rPr lang="en-US" dirty="0"/>
              <a:t>our </a:t>
            </a:r>
            <a:r>
              <a:rPr lang="en" dirty="0"/>
              <a:t>experiments: </a:t>
            </a:r>
            <a:r>
              <a:rPr lang="en-US" dirty="0"/>
              <a:t>Only compared values of last simulation step </a:t>
            </a:r>
          </a:p>
          <a:p>
            <a:endParaRPr lang="en" dirty="0"/>
          </a:p>
          <a:p>
            <a:r>
              <a:rPr lang="en" dirty="0"/>
              <a:t>Manually inspect </a:t>
            </a:r>
            <a:r>
              <a:rPr lang="en-US" dirty="0"/>
              <a:t>any </a:t>
            </a:r>
            <a:r>
              <a:rPr lang="en" dirty="0"/>
              <a:t>value mismatches</a:t>
            </a:r>
          </a:p>
          <a:p>
            <a:endParaRPr lang="en" dirty="0"/>
          </a:p>
          <a:p>
            <a:endParaRPr lang="en-US" dirty="0"/>
          </a:p>
        </p:txBody>
      </p:sp>
      <p:sp>
        <p:nvSpPr>
          <p:cNvPr id="2" name="Slide Number Placeholder 1"/>
          <p:cNvSpPr>
            <a:spLocks noGrp="1"/>
          </p:cNvSpPr>
          <p:nvPr>
            <p:ph type="sldNum" sz="quarter" idx="12"/>
          </p:nvPr>
        </p:nvSpPr>
        <p:spPr/>
        <p:txBody>
          <a:bodyPr/>
          <a:lstStyle/>
          <a:p>
            <a:fld id="{00000000-1234-1234-1234-123412341234}" type="slidenum">
              <a:rPr lang="en" smtClean="0"/>
              <a:pPr/>
              <a:t>51</a:t>
            </a:fld>
            <a:endParaRPr lang="en"/>
          </a:p>
        </p:txBody>
      </p:sp>
    </p:spTree>
    <p:extLst>
      <p:ext uri="{BB962C8B-B14F-4D97-AF65-F5344CB8AC3E}">
        <p14:creationId xmlns:p14="http://schemas.microsoft.com/office/powerpoint/2010/main" val="1310416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2">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5D51B9B7-16C2-4BDA-9592-27B1344E103C}"/>
              </a:ext>
            </a:extLst>
          </p:cNvPr>
          <p:cNvSpPr>
            <a:spLocks noGrp="1"/>
          </p:cNvSpPr>
          <p:nvPr>
            <p:ph type="ctrTitle"/>
          </p:nvPr>
        </p:nvSpPr>
        <p:spPr>
          <a:xfrm>
            <a:off x="3045368" y="2043663"/>
            <a:ext cx="6105194" cy="2031055"/>
          </a:xfrm>
        </p:spPr>
        <p:txBody>
          <a:bodyPr>
            <a:normAutofit/>
          </a:bodyPr>
          <a:lstStyle/>
          <a:p>
            <a:r>
              <a:rPr lang="en-US" sz="6000">
                <a:solidFill>
                  <a:srgbClr val="FFFFFF"/>
                </a:solidFill>
              </a:rPr>
              <a:t>Evaluating CyFuzz</a:t>
            </a:r>
          </a:p>
        </p:txBody>
      </p:sp>
      <p:sp>
        <p:nvSpPr>
          <p:cNvPr id="6" name="Subtitle 5">
            <a:extLst>
              <a:ext uri="{FF2B5EF4-FFF2-40B4-BE49-F238E27FC236}">
                <a16:creationId xmlns:a16="http://schemas.microsoft.com/office/drawing/2014/main" id="{CCDD98F9-1F0D-477A-A0DC-92E8220A1512}"/>
              </a:ext>
            </a:extLst>
          </p:cNvPr>
          <p:cNvSpPr>
            <a:spLocks noGrp="1"/>
          </p:cNvSpPr>
          <p:nvPr>
            <p:ph type="subTitle" idx="1"/>
          </p:nvPr>
        </p:nvSpPr>
        <p:spPr>
          <a:xfrm>
            <a:off x="3045368" y="4074718"/>
            <a:ext cx="6105194" cy="682079"/>
          </a:xfrm>
        </p:spPr>
        <p:txBody>
          <a:bodyPr>
            <a:normAutofit/>
          </a:bodyPr>
          <a:lstStyle/>
          <a:p>
            <a:endParaRPr lang="en-US">
              <a:solidFill>
                <a:srgbClr val="FFFFFF"/>
              </a:solidFill>
            </a:endParaRPr>
          </a:p>
        </p:txBody>
      </p:sp>
      <p:sp>
        <p:nvSpPr>
          <p:cNvPr id="2" name="Slide Number Placeholder 1">
            <a:extLst>
              <a:ext uri="{FF2B5EF4-FFF2-40B4-BE49-F238E27FC236}">
                <a16:creationId xmlns:a16="http://schemas.microsoft.com/office/drawing/2014/main" id="{11F86677-C297-4512-8012-E440CB6AC280}"/>
              </a:ext>
            </a:extLst>
          </p:cNvPr>
          <p:cNvSpPr>
            <a:spLocks noGrp="1"/>
          </p:cNvSpPr>
          <p:nvPr>
            <p:ph type="sldNum" sz="quarter" idx="12"/>
          </p:nvPr>
        </p:nvSpPr>
        <p:spPr>
          <a:xfrm>
            <a:off x="10825930" y="6223702"/>
            <a:ext cx="570728" cy="314067"/>
          </a:xfrm>
        </p:spPr>
        <p:txBody>
          <a:bodyPr>
            <a:normAutofit/>
          </a:bodyPr>
          <a:lstStyle/>
          <a:p>
            <a:pPr>
              <a:spcAft>
                <a:spcPts val="600"/>
              </a:spcAft>
            </a:pPr>
            <a:fld id="{F5562901-C767-4705-A914-8EC0E8487B8E}" type="slidenum">
              <a:rPr lang="en-US" sz="1000">
                <a:solidFill>
                  <a:srgbClr val="898989"/>
                </a:solidFill>
              </a:rPr>
              <a:pPr>
                <a:spcAft>
                  <a:spcPts val="600"/>
                </a:spcAft>
              </a:pPr>
              <a:t>52</a:t>
            </a:fld>
            <a:endParaRPr lang="en-US" sz="1000">
              <a:solidFill>
                <a:srgbClr val="898989"/>
              </a:solidFill>
            </a:endParaRPr>
          </a:p>
        </p:txBody>
      </p:sp>
    </p:spTree>
    <p:extLst>
      <p:ext uri="{BB962C8B-B14F-4D97-AF65-F5344CB8AC3E}">
        <p14:creationId xmlns:p14="http://schemas.microsoft.com/office/powerpoint/2010/main" val="40692449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p:txBody>
          <a:bodyPr/>
          <a:lstStyle/>
          <a:p>
            <a:r>
              <a:rPr lang="en" dirty="0"/>
              <a:t>Research Questions (RQ)</a:t>
            </a:r>
          </a:p>
        </p:txBody>
      </p:sp>
      <p:sp>
        <p:nvSpPr>
          <p:cNvPr id="4" name="Content Placeholder 3">
            <a:extLst>
              <a:ext uri="{FF2B5EF4-FFF2-40B4-BE49-F238E27FC236}">
                <a16:creationId xmlns:a16="http://schemas.microsoft.com/office/drawing/2014/main" id="{4C05472E-2CA6-4FCD-9605-EDF64F14CA87}"/>
              </a:ext>
            </a:extLst>
          </p:cNvPr>
          <p:cNvSpPr>
            <a:spLocks noGrp="1"/>
          </p:cNvSpPr>
          <p:nvPr>
            <p:ph idx="1"/>
          </p:nvPr>
        </p:nvSpPr>
        <p:spPr/>
        <p:txBody>
          <a:bodyPr>
            <a:normAutofit/>
          </a:bodyPr>
          <a:lstStyle/>
          <a:p>
            <a:r>
              <a:rPr lang="en-US" dirty="0"/>
              <a:t>RQ 1: Which portion of the generated models compile / simulate?</a:t>
            </a:r>
          </a:p>
          <a:p>
            <a:endParaRPr lang="en-US" dirty="0"/>
          </a:p>
          <a:p>
            <a:r>
              <a:rPr lang="en-US" dirty="0"/>
              <a:t>RQ 2: Can </a:t>
            </a:r>
            <a:r>
              <a:rPr lang="en-US" dirty="0" err="1"/>
              <a:t>CyFuzz</a:t>
            </a:r>
            <a:r>
              <a:rPr lang="en-US" dirty="0"/>
              <a:t> find Simulink bugs?</a:t>
            </a:r>
          </a:p>
          <a:p>
            <a:endParaRPr lang="en-US" dirty="0"/>
          </a:p>
          <a:p>
            <a:r>
              <a:rPr lang="en-US" dirty="0"/>
              <a:t>RQ 3: What is the runtime of </a:t>
            </a:r>
            <a:r>
              <a:rPr lang="en-US" dirty="0" err="1"/>
              <a:t>CyFuzz’s</a:t>
            </a:r>
            <a:r>
              <a:rPr lang="en-US" dirty="0"/>
              <a:t> phases?</a:t>
            </a:r>
          </a:p>
          <a:p>
            <a:endParaRPr lang="en-US" dirty="0"/>
          </a:p>
          <a:p>
            <a:endParaRPr lang="en-US" dirty="0"/>
          </a:p>
        </p:txBody>
      </p:sp>
      <p:sp>
        <p:nvSpPr>
          <p:cNvPr id="2" name="Slide Number Placeholder 1"/>
          <p:cNvSpPr>
            <a:spLocks noGrp="1"/>
          </p:cNvSpPr>
          <p:nvPr>
            <p:ph type="sldNum" sz="quarter" idx="12"/>
          </p:nvPr>
        </p:nvSpPr>
        <p:spPr/>
        <p:txBody>
          <a:bodyPr/>
          <a:lstStyle/>
          <a:p>
            <a:fld id="{00000000-1234-1234-1234-123412341234}" type="slidenum">
              <a:rPr lang="en" smtClean="0"/>
              <a:pPr/>
              <a:t>53</a:t>
            </a:fld>
            <a:endParaRPr lang="e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BD0C-FAA0-49B3-B9E1-3954665C300C}"/>
              </a:ext>
            </a:extLst>
          </p:cNvPr>
          <p:cNvSpPr>
            <a:spLocks noGrp="1"/>
          </p:cNvSpPr>
          <p:nvPr>
            <p:ph type="title"/>
          </p:nvPr>
        </p:nvSpPr>
        <p:spPr/>
        <p:txBody>
          <a:bodyPr/>
          <a:lstStyle/>
          <a:p>
            <a:r>
              <a:rPr lang="en-US" dirty="0"/>
              <a:t>Experimental Setup</a:t>
            </a:r>
          </a:p>
        </p:txBody>
      </p:sp>
      <p:sp>
        <p:nvSpPr>
          <p:cNvPr id="3" name="Content Placeholder 2">
            <a:extLst>
              <a:ext uri="{FF2B5EF4-FFF2-40B4-BE49-F238E27FC236}">
                <a16:creationId xmlns:a16="http://schemas.microsoft.com/office/drawing/2014/main" id="{0F51C81B-6672-41C2-ADA3-E2DA588506C6}"/>
              </a:ext>
            </a:extLst>
          </p:cNvPr>
          <p:cNvSpPr>
            <a:spLocks noGrp="1"/>
          </p:cNvSpPr>
          <p:nvPr>
            <p:ph idx="1"/>
          </p:nvPr>
        </p:nvSpPr>
        <p:spPr/>
        <p:txBody>
          <a:bodyPr>
            <a:normAutofit lnSpcReduction="10000"/>
          </a:bodyPr>
          <a:lstStyle/>
          <a:p>
            <a:r>
              <a:rPr lang="en-US" dirty="0" err="1"/>
              <a:t>CyFuzz</a:t>
            </a:r>
            <a:r>
              <a:rPr lang="en-US" dirty="0"/>
              <a:t> prototype supports 4 of 15 built-in Simulink block libraries</a:t>
            </a:r>
          </a:p>
          <a:p>
            <a:r>
              <a:rPr lang="en-US" dirty="0"/>
              <a:t>Not included in evaluation:</a:t>
            </a:r>
          </a:p>
          <a:p>
            <a:pPr lvl="1"/>
            <a:r>
              <a:rPr lang="en-US" dirty="0"/>
              <a:t>Additional block libraries (“toolboxes”)</a:t>
            </a:r>
          </a:p>
          <a:p>
            <a:pPr lvl="1"/>
            <a:r>
              <a:rPr lang="en-US" dirty="0"/>
              <a:t>Custom blocks, hierarchical models</a:t>
            </a:r>
          </a:p>
          <a:p>
            <a:endParaRPr lang="en-US" dirty="0"/>
          </a:p>
          <a:p>
            <a:r>
              <a:rPr lang="en-US" dirty="0" err="1"/>
              <a:t>Matlab</a:t>
            </a:r>
            <a:r>
              <a:rPr lang="en-US" dirty="0"/>
              <a:t> 2015a on Ubuntu 14.10 </a:t>
            </a:r>
          </a:p>
          <a:p>
            <a:r>
              <a:rPr lang="en-US" dirty="0"/>
              <a:t>Normal mode vs. Accelerator vs. Accelerator w/ optimizer</a:t>
            </a:r>
          </a:p>
          <a:p>
            <a:r>
              <a:rPr lang="en-US" dirty="0"/>
              <a:t>Limit each model </a:t>
            </a:r>
          </a:p>
          <a:p>
            <a:pPr lvl="1"/>
            <a:r>
              <a:rPr lang="en-US" dirty="0"/>
              <a:t>Generation to 10 fix attempts</a:t>
            </a:r>
          </a:p>
          <a:p>
            <a:pPr lvl="1"/>
            <a:r>
              <a:rPr lang="en-US" dirty="0"/>
              <a:t>Simulation via 12ms timeout</a:t>
            </a:r>
          </a:p>
        </p:txBody>
      </p:sp>
      <p:sp>
        <p:nvSpPr>
          <p:cNvPr id="4" name="Slide Number Placeholder 3">
            <a:extLst>
              <a:ext uri="{FF2B5EF4-FFF2-40B4-BE49-F238E27FC236}">
                <a16:creationId xmlns:a16="http://schemas.microsoft.com/office/drawing/2014/main" id="{8DD87D0F-BD9B-40D1-9238-EAAFA3DEB058}"/>
              </a:ext>
            </a:extLst>
          </p:cNvPr>
          <p:cNvSpPr>
            <a:spLocks noGrp="1"/>
          </p:cNvSpPr>
          <p:nvPr>
            <p:ph type="sldNum" sz="quarter" idx="12"/>
          </p:nvPr>
        </p:nvSpPr>
        <p:spPr/>
        <p:txBody>
          <a:bodyPr/>
          <a:lstStyle/>
          <a:p>
            <a:fld id="{F5562901-C767-4705-A914-8EC0E8487B8E}" type="slidenum">
              <a:rPr lang="en-US" smtClean="0"/>
              <a:t>54</a:t>
            </a:fld>
            <a:endParaRPr lang="en-US"/>
          </a:p>
        </p:txBody>
      </p:sp>
    </p:spTree>
    <p:extLst>
      <p:ext uri="{BB962C8B-B14F-4D97-AF65-F5344CB8AC3E}">
        <p14:creationId xmlns:p14="http://schemas.microsoft.com/office/powerpoint/2010/main" val="355462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7" name="Shape 289" descr="table2.PNG">
            <a:extLst>
              <a:ext uri="{FF2B5EF4-FFF2-40B4-BE49-F238E27FC236}">
                <a16:creationId xmlns:a16="http://schemas.microsoft.com/office/drawing/2014/main" id="{58CDD59A-6CF7-4AB3-ABB8-F899C0A1C5AB}"/>
              </a:ext>
            </a:extLst>
          </p:cNvPr>
          <p:cNvPicPr preferRelativeResize="0"/>
          <p:nvPr/>
        </p:nvPicPr>
        <p:blipFill rotWithShape="1">
          <a:blip r:embed="rId3">
            <a:alphaModFix/>
          </a:blip>
          <a:srcRect l="4721" t="37389" r="20048" b="7839"/>
          <a:stretch/>
        </p:blipFill>
        <p:spPr>
          <a:xfrm>
            <a:off x="0" y="2982462"/>
            <a:ext cx="11856699" cy="3373888"/>
          </a:xfrm>
          <a:prstGeom prst="rect">
            <a:avLst/>
          </a:prstGeom>
          <a:noFill/>
          <a:ln>
            <a:noFill/>
          </a:ln>
        </p:spPr>
      </p:pic>
      <p:sp>
        <p:nvSpPr>
          <p:cNvPr id="326" name="Shape 326"/>
          <p:cNvSpPr txBox="1">
            <a:spLocks noGrp="1"/>
          </p:cNvSpPr>
          <p:nvPr>
            <p:ph type="title"/>
          </p:nvPr>
        </p:nvSpPr>
        <p:spPr/>
        <p:txBody>
          <a:bodyPr/>
          <a:lstStyle/>
          <a:p>
            <a:r>
              <a:rPr lang="en-US" dirty="0"/>
              <a:t>̴80% of Generated Models Okay (RQ 1)</a:t>
            </a:r>
            <a:endParaRPr lang="en" dirty="0"/>
          </a:p>
        </p:txBody>
      </p:sp>
      <p:sp>
        <p:nvSpPr>
          <p:cNvPr id="5" name="Content Placeholder 4">
            <a:extLst>
              <a:ext uri="{FF2B5EF4-FFF2-40B4-BE49-F238E27FC236}">
                <a16:creationId xmlns:a16="http://schemas.microsoft.com/office/drawing/2014/main" id="{253C494D-4474-4898-9197-3B8EB9B40956}"/>
              </a:ext>
            </a:extLst>
          </p:cNvPr>
          <p:cNvSpPr>
            <a:spLocks noGrp="1"/>
          </p:cNvSpPr>
          <p:nvPr>
            <p:ph idx="1"/>
          </p:nvPr>
        </p:nvSpPr>
        <p:spPr>
          <a:xfrm>
            <a:off x="838200" y="1825625"/>
            <a:ext cx="10515600" cy="1877096"/>
          </a:xfrm>
        </p:spPr>
        <p:txBody>
          <a:bodyPr/>
          <a:lstStyle/>
          <a:p>
            <a:r>
              <a:rPr lang="en-US" dirty="0"/>
              <a:t>3 experiments w/ various library weights</a:t>
            </a:r>
          </a:p>
          <a:p>
            <a:r>
              <a:rPr lang="en-US" dirty="0"/>
              <a:t>[+] Simulink compiled &amp; simulated some </a:t>
            </a:r>
            <a:r>
              <a:rPr lang="en-US" b="1" dirty="0">
                <a:solidFill>
                  <a:schemeClr val="accent6">
                    <a:lumMod val="75000"/>
                  </a:schemeClr>
                </a:solidFill>
              </a:rPr>
              <a:t>80%</a:t>
            </a:r>
            <a:r>
              <a:rPr lang="en-US" dirty="0"/>
              <a:t> of generated models</a:t>
            </a:r>
          </a:p>
          <a:p>
            <a:pPr lvl="1"/>
            <a:r>
              <a:rPr lang="en-US" dirty="0"/>
              <a:t>Errors and time-outs fluctuated with library weights</a:t>
            </a:r>
          </a:p>
          <a:p>
            <a:endParaRPr lang="en" dirty="0"/>
          </a:p>
          <a:p>
            <a:endParaRPr lang="en-US" dirty="0"/>
          </a:p>
        </p:txBody>
      </p:sp>
      <p:sp>
        <p:nvSpPr>
          <p:cNvPr id="2" name="Slide Number Placeholder 1"/>
          <p:cNvSpPr>
            <a:spLocks noGrp="1"/>
          </p:cNvSpPr>
          <p:nvPr>
            <p:ph type="sldNum" sz="quarter" idx="12"/>
          </p:nvPr>
        </p:nvSpPr>
        <p:spPr/>
        <p:txBody>
          <a:bodyPr/>
          <a:lstStyle/>
          <a:p>
            <a:fld id="{00000000-1234-1234-1234-123412341234}" type="slidenum">
              <a:rPr lang="en" smtClean="0"/>
              <a:pPr/>
              <a:t>55</a:t>
            </a:fld>
            <a:endParaRPr lang="en"/>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p:txBody>
          <a:bodyPr/>
          <a:lstStyle/>
          <a:p>
            <a:r>
              <a:rPr lang="en-US" dirty="0"/>
              <a:t>̴45 Second Avg. Total</a:t>
            </a:r>
            <a:r>
              <a:rPr lang="en" dirty="0"/>
              <a:t> Runtime (RQ 3)</a:t>
            </a:r>
          </a:p>
        </p:txBody>
      </p:sp>
      <p:sp>
        <p:nvSpPr>
          <p:cNvPr id="4" name="Content Placeholder 3">
            <a:extLst>
              <a:ext uri="{FF2B5EF4-FFF2-40B4-BE49-F238E27FC236}">
                <a16:creationId xmlns:a16="http://schemas.microsoft.com/office/drawing/2014/main" id="{1BFDC12B-DE14-4A32-B7B4-69E321422A99}"/>
              </a:ext>
            </a:extLst>
          </p:cNvPr>
          <p:cNvSpPr>
            <a:spLocks noGrp="1"/>
          </p:cNvSpPr>
          <p:nvPr>
            <p:ph idx="1"/>
          </p:nvPr>
        </p:nvSpPr>
        <p:spPr>
          <a:xfrm>
            <a:off x="838200" y="1825625"/>
            <a:ext cx="10515600" cy="1670610"/>
          </a:xfrm>
        </p:spPr>
        <p:txBody>
          <a:bodyPr>
            <a:normAutofit/>
          </a:bodyPr>
          <a:lstStyle/>
          <a:p>
            <a:r>
              <a:rPr lang="en-US" dirty="0"/>
              <a:t>#1 most expensive: Log signals (contains model simulation)</a:t>
            </a:r>
          </a:p>
          <a:p>
            <a:r>
              <a:rPr lang="en-US" dirty="0"/>
              <a:t>#2 most expensive: Iteratively fix errors</a:t>
            </a:r>
          </a:p>
          <a:p>
            <a:endParaRPr lang="en-US" dirty="0"/>
          </a:p>
        </p:txBody>
      </p:sp>
      <p:sp>
        <p:nvSpPr>
          <p:cNvPr id="2" name="Slide Number Placeholder 1"/>
          <p:cNvSpPr>
            <a:spLocks noGrp="1"/>
          </p:cNvSpPr>
          <p:nvPr>
            <p:ph type="sldNum" sz="quarter" idx="12"/>
          </p:nvPr>
        </p:nvSpPr>
        <p:spPr/>
        <p:txBody>
          <a:bodyPr/>
          <a:lstStyle/>
          <a:p>
            <a:fld id="{00000000-1234-1234-1234-123412341234}" type="slidenum">
              <a:rPr lang="en" smtClean="0"/>
              <a:pPr/>
              <a:t>56</a:t>
            </a:fld>
            <a:endParaRPr lang="en"/>
          </a:p>
        </p:txBody>
      </p:sp>
      <p:sp>
        <p:nvSpPr>
          <p:cNvPr id="304" name="Shape 304"/>
          <p:cNvSpPr/>
          <p:nvPr/>
        </p:nvSpPr>
        <p:spPr>
          <a:xfrm>
            <a:off x="1436300" y="4974667"/>
            <a:ext cx="1930800" cy="1132000"/>
          </a:xfrm>
          <a:prstGeom prst="rect">
            <a:avLst/>
          </a:prstGeom>
          <a:solidFill>
            <a:srgbClr val="FFFFFF"/>
          </a:solidFill>
          <a:ln>
            <a:noFill/>
          </a:ln>
        </p:spPr>
        <p:txBody>
          <a:bodyPr lIns="121900" tIns="121900" rIns="121900" bIns="121900" anchor="ctr" anchorCtr="0">
            <a:noAutofit/>
          </a:bodyPr>
          <a:lstStyle/>
          <a:p>
            <a:endParaRPr sz="2400"/>
          </a:p>
        </p:txBody>
      </p:sp>
      <p:pic>
        <p:nvPicPr>
          <p:cNvPr id="9" name="Shape 306" descr="table 3.PNG">
            <a:extLst>
              <a:ext uri="{FF2B5EF4-FFF2-40B4-BE49-F238E27FC236}">
                <a16:creationId xmlns:a16="http://schemas.microsoft.com/office/drawing/2014/main" id="{8B38BDD8-BE3E-4CC3-89EE-C00090B8CA78}"/>
              </a:ext>
            </a:extLst>
          </p:cNvPr>
          <p:cNvPicPr preferRelativeResize="0"/>
          <p:nvPr/>
        </p:nvPicPr>
        <p:blipFill>
          <a:blip r:embed="rId3">
            <a:alphaModFix/>
          </a:blip>
          <a:stretch>
            <a:fillRect/>
          </a:stretch>
        </p:blipFill>
        <p:spPr>
          <a:xfrm>
            <a:off x="40655" y="2879915"/>
            <a:ext cx="12278329" cy="2965447"/>
          </a:xfrm>
          <a:prstGeom prst="rect">
            <a:avLst/>
          </a:prstGeom>
          <a:noFill/>
          <a:ln>
            <a:noFill/>
          </a:ln>
        </p:spPr>
      </p:pic>
    </p:spTree>
    <p:extLst>
      <p:ext uri="{BB962C8B-B14F-4D97-AF65-F5344CB8AC3E}">
        <p14:creationId xmlns:p14="http://schemas.microsoft.com/office/powerpoint/2010/main" val="784653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p:txBody>
          <a:bodyPr/>
          <a:lstStyle/>
          <a:p>
            <a:r>
              <a:rPr lang="en-US" dirty="0" err="1"/>
              <a:t>CyFuzz</a:t>
            </a:r>
            <a:r>
              <a:rPr lang="en-US" dirty="0"/>
              <a:t> Did Not Find Any New Simulink Bugs</a:t>
            </a:r>
            <a:endParaRPr lang="en" dirty="0"/>
          </a:p>
        </p:txBody>
      </p:sp>
      <p:sp>
        <p:nvSpPr>
          <p:cNvPr id="2" name="Slide Number Placeholder 1"/>
          <p:cNvSpPr>
            <a:spLocks noGrp="1"/>
          </p:cNvSpPr>
          <p:nvPr>
            <p:ph type="sldNum" sz="quarter" idx="12"/>
          </p:nvPr>
        </p:nvSpPr>
        <p:spPr/>
        <p:txBody>
          <a:bodyPr/>
          <a:lstStyle/>
          <a:p>
            <a:fld id="{00000000-1234-1234-1234-123412341234}" type="slidenum">
              <a:rPr lang="en" smtClean="0"/>
              <a:pPr/>
              <a:t>57</a:t>
            </a:fld>
            <a:endParaRPr lang="en"/>
          </a:p>
        </p:txBody>
      </p:sp>
    </p:spTree>
    <p:extLst>
      <p:ext uri="{BB962C8B-B14F-4D97-AF65-F5344CB8AC3E}">
        <p14:creationId xmlns:p14="http://schemas.microsoft.com/office/powerpoint/2010/main" val="3816136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p:txBody>
          <a:bodyPr/>
          <a:lstStyle/>
          <a:p>
            <a:r>
              <a:rPr lang="en-US" dirty="0"/>
              <a:t>But</a:t>
            </a:r>
            <a:r>
              <a:rPr lang="en" dirty="0"/>
              <a:t> </a:t>
            </a:r>
            <a:r>
              <a:rPr lang="en-US" dirty="0"/>
              <a:t>Reproduced Known Simulink Bug (</a:t>
            </a:r>
            <a:r>
              <a:rPr lang="en" dirty="0"/>
              <a:t>RQ 2)</a:t>
            </a:r>
          </a:p>
        </p:txBody>
      </p:sp>
      <p:sp>
        <p:nvSpPr>
          <p:cNvPr id="6" name="Content Placeholder 5">
            <a:extLst>
              <a:ext uri="{FF2B5EF4-FFF2-40B4-BE49-F238E27FC236}">
                <a16:creationId xmlns:a16="http://schemas.microsoft.com/office/drawing/2014/main" id="{4E192B7D-6F69-4D10-ADA9-5E105ABF2C89}"/>
              </a:ext>
            </a:extLst>
          </p:cNvPr>
          <p:cNvSpPr>
            <a:spLocks noGrp="1"/>
          </p:cNvSpPr>
          <p:nvPr>
            <p:ph idx="1"/>
          </p:nvPr>
        </p:nvSpPr>
        <p:spPr>
          <a:xfrm>
            <a:off x="838200" y="1825625"/>
            <a:ext cx="10515600" cy="1325563"/>
          </a:xfrm>
        </p:spPr>
        <p:txBody>
          <a:bodyPr>
            <a:normAutofit/>
          </a:bodyPr>
          <a:lstStyle/>
          <a:p>
            <a:r>
              <a:rPr lang="en-US" dirty="0"/>
              <a:t>Model o</a:t>
            </a:r>
            <a:r>
              <a:rPr lang="en" dirty="0"/>
              <a:t>utput</a:t>
            </a:r>
            <a:r>
              <a:rPr lang="en-US" dirty="0"/>
              <a:t>s</a:t>
            </a:r>
            <a:r>
              <a:rPr lang="en" dirty="0"/>
              <a:t> differ between Normal and Rapid Accelerator Modes</a:t>
            </a:r>
          </a:p>
          <a:p>
            <a:r>
              <a:rPr lang="en-US" dirty="0"/>
              <a:t>MathWorks confirmed issue as b</a:t>
            </a:r>
            <a:r>
              <a:rPr lang="en" dirty="0"/>
              <a:t>ug, fixed in later releases</a:t>
            </a:r>
          </a:p>
          <a:p>
            <a:endParaRPr lang="en-US" dirty="0"/>
          </a:p>
        </p:txBody>
      </p:sp>
      <p:sp>
        <p:nvSpPr>
          <p:cNvPr id="2" name="Slide Number Placeholder 1"/>
          <p:cNvSpPr>
            <a:spLocks noGrp="1"/>
          </p:cNvSpPr>
          <p:nvPr>
            <p:ph type="sldNum" sz="quarter" idx="12"/>
          </p:nvPr>
        </p:nvSpPr>
        <p:spPr/>
        <p:txBody>
          <a:bodyPr/>
          <a:lstStyle/>
          <a:p>
            <a:fld id="{00000000-1234-1234-1234-123412341234}" type="slidenum">
              <a:rPr lang="en" smtClean="0"/>
              <a:pPr/>
              <a:t>58</a:t>
            </a:fld>
            <a:endParaRPr lang="en"/>
          </a:p>
        </p:txBody>
      </p:sp>
      <p:sp>
        <p:nvSpPr>
          <p:cNvPr id="295" name="Shape 295"/>
          <p:cNvSpPr/>
          <p:nvPr/>
        </p:nvSpPr>
        <p:spPr>
          <a:xfrm>
            <a:off x="1436300" y="4974667"/>
            <a:ext cx="1930800" cy="1132000"/>
          </a:xfrm>
          <a:prstGeom prst="rect">
            <a:avLst/>
          </a:prstGeom>
          <a:solidFill>
            <a:srgbClr val="FFFFFF"/>
          </a:solidFill>
          <a:ln>
            <a:noFill/>
          </a:ln>
        </p:spPr>
        <p:txBody>
          <a:bodyPr lIns="121900" tIns="121900" rIns="121900" bIns="121900" anchor="ctr" anchorCtr="0">
            <a:noAutofit/>
          </a:bodyPr>
          <a:lstStyle/>
          <a:p>
            <a:endParaRPr sz="2400"/>
          </a:p>
        </p:txBody>
      </p:sp>
      <p:pic>
        <p:nvPicPr>
          <p:cNvPr id="7" name="Shape 298" descr="screenshot.PNG">
            <a:extLst>
              <a:ext uri="{FF2B5EF4-FFF2-40B4-BE49-F238E27FC236}">
                <a16:creationId xmlns:a16="http://schemas.microsoft.com/office/drawing/2014/main" id="{A422C9E4-ECCC-4E8A-9B40-77325E1BC46B}"/>
              </a:ext>
            </a:extLst>
          </p:cNvPr>
          <p:cNvPicPr preferRelativeResize="0"/>
          <p:nvPr/>
        </p:nvPicPr>
        <p:blipFill>
          <a:blip r:embed="rId3">
            <a:alphaModFix/>
          </a:blip>
          <a:stretch>
            <a:fillRect/>
          </a:stretch>
        </p:blipFill>
        <p:spPr>
          <a:xfrm>
            <a:off x="1117600" y="3267146"/>
            <a:ext cx="9652000" cy="3514655"/>
          </a:xfrm>
          <a:prstGeom prst="rect">
            <a:avLst/>
          </a:prstGeom>
          <a:noFill/>
          <a:ln>
            <a:noFill/>
          </a:ln>
        </p:spPr>
      </p:pic>
    </p:spTree>
    <p:extLst>
      <p:ext uri="{BB962C8B-B14F-4D97-AF65-F5344CB8AC3E}">
        <p14:creationId xmlns:p14="http://schemas.microsoft.com/office/powerpoint/2010/main" val="287677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7" name="Shape 87" descr="Image result for simulink"/>
          <p:cNvPicPr preferRelativeResize="0"/>
          <p:nvPr/>
        </p:nvPicPr>
        <p:blipFill rotWithShape="1">
          <a:blip r:embed="rId3">
            <a:alphaModFix/>
          </a:blip>
          <a:srcRect r="3892" b="7706"/>
          <a:stretch/>
        </p:blipFill>
        <p:spPr>
          <a:xfrm>
            <a:off x="415600" y="3833713"/>
            <a:ext cx="4461200" cy="1617957"/>
          </a:xfrm>
          <a:prstGeom prst="rect">
            <a:avLst/>
          </a:prstGeom>
          <a:noFill/>
          <a:ln>
            <a:noFill/>
          </a:ln>
        </p:spPr>
      </p:pic>
      <p:sp>
        <p:nvSpPr>
          <p:cNvPr id="83" name="Shape 83"/>
          <p:cNvSpPr txBox="1">
            <a:spLocks noGrp="1"/>
          </p:cNvSpPr>
          <p:nvPr>
            <p:ph type="title"/>
          </p:nvPr>
        </p:nvSpPr>
        <p:spPr/>
        <p:txBody>
          <a:bodyPr/>
          <a:lstStyle/>
          <a:p>
            <a:r>
              <a:rPr lang="en"/>
              <a:t>Typical CPS Development </a:t>
            </a:r>
            <a:r>
              <a:rPr lang="en-US"/>
              <a:t>Tool Chain</a:t>
            </a:r>
            <a:r>
              <a:rPr lang="en"/>
              <a:t> = MLOC+</a:t>
            </a:r>
          </a:p>
        </p:txBody>
      </p:sp>
      <p:sp>
        <p:nvSpPr>
          <p:cNvPr id="84" name="Shape 84"/>
          <p:cNvSpPr txBox="1">
            <a:spLocks noGrp="1"/>
          </p:cNvSpPr>
          <p:nvPr>
            <p:ph type="body" idx="1"/>
          </p:nvPr>
        </p:nvSpPr>
        <p:spPr>
          <a:xfrm>
            <a:off x="838200" y="1825625"/>
            <a:ext cx="4461200" cy="4351338"/>
          </a:xfrm>
        </p:spPr>
        <p:txBody>
          <a:bodyPr/>
          <a:lstStyle/>
          <a:p>
            <a:r>
              <a:rPr lang="en"/>
              <a:t>Model-based design</a:t>
            </a:r>
          </a:p>
          <a:p>
            <a:r>
              <a:rPr lang="en"/>
              <a:t>Development environment</a:t>
            </a:r>
          </a:p>
          <a:p>
            <a:r>
              <a:rPr lang="en-US"/>
              <a:t>Analysis, s</a:t>
            </a:r>
            <a:r>
              <a:rPr lang="en"/>
              <a:t>imulation, </a:t>
            </a:r>
            <a:br>
              <a:rPr lang="en"/>
            </a:br>
            <a:r>
              <a:rPr lang="en-US"/>
              <a:t>c</a:t>
            </a:r>
            <a:r>
              <a:rPr lang="en"/>
              <a:t>ode </a:t>
            </a:r>
            <a:r>
              <a:rPr lang="en-US"/>
              <a:t>g</a:t>
            </a:r>
            <a:r>
              <a:rPr lang="en"/>
              <a:t>eneration, </a:t>
            </a:r>
            <a:r>
              <a:rPr lang="en-US"/>
              <a:t>etc.</a:t>
            </a:r>
            <a:endParaRPr lang="en"/>
          </a:p>
        </p:txBody>
      </p:sp>
      <p:sp>
        <p:nvSpPr>
          <p:cNvPr id="86" name="Shape 86"/>
          <p:cNvSpPr txBox="1">
            <a:spLocks noGrp="1"/>
          </p:cNvSpPr>
          <p:nvPr>
            <p:ph type="sldNum" idx="12"/>
          </p:nvPr>
        </p:nvSpPr>
        <p:spPr/>
        <p:txBody>
          <a:bodyPr/>
          <a:lstStyle/>
          <a:p>
            <a:fld id="{00000000-1234-1234-1234-123412341234}" type="slidenum">
              <a:rPr lang="en"/>
              <a:pPr/>
              <a:t>5</a:t>
            </a:fld>
            <a:endParaRPr lang="en"/>
          </a:p>
        </p:txBody>
      </p:sp>
      <p:pic>
        <p:nvPicPr>
          <p:cNvPr id="88" name="Shape 88" descr="Image result for labview"/>
          <p:cNvPicPr preferRelativeResize="0"/>
          <p:nvPr/>
        </p:nvPicPr>
        <p:blipFill>
          <a:blip r:embed="rId4">
            <a:alphaModFix/>
          </a:blip>
          <a:stretch>
            <a:fillRect/>
          </a:stretch>
        </p:blipFill>
        <p:spPr>
          <a:xfrm>
            <a:off x="2133600" y="5765800"/>
            <a:ext cx="2314133" cy="578533"/>
          </a:xfrm>
          <a:prstGeom prst="rect">
            <a:avLst/>
          </a:prstGeom>
          <a:noFill/>
          <a:ln>
            <a:noFill/>
          </a:ln>
        </p:spPr>
      </p:pic>
      <p:pic>
        <p:nvPicPr>
          <p:cNvPr id="85" name="Shape 85" descr="spring.png"/>
          <p:cNvPicPr preferRelativeResize="0"/>
          <p:nvPr/>
        </p:nvPicPr>
        <p:blipFill>
          <a:blip r:embed="rId5">
            <a:alphaModFix/>
          </a:blip>
          <a:stretch>
            <a:fillRect/>
          </a:stretch>
        </p:blipFill>
        <p:spPr>
          <a:xfrm>
            <a:off x="5285144" y="1661645"/>
            <a:ext cx="6906856" cy="519635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Shape 295"/>
          <p:cNvSpPr/>
          <p:nvPr/>
        </p:nvSpPr>
        <p:spPr>
          <a:xfrm>
            <a:off x="1436300" y="4974667"/>
            <a:ext cx="1930800" cy="1132000"/>
          </a:xfrm>
          <a:prstGeom prst="rect">
            <a:avLst/>
          </a:prstGeom>
          <a:solidFill>
            <a:srgbClr val="FFFFFF"/>
          </a:solidFill>
          <a:ln>
            <a:noFill/>
          </a:ln>
        </p:spPr>
        <p:txBody>
          <a:bodyPr lIns="121900" tIns="121900" rIns="121900" bIns="121900" anchor="ctr" anchorCtr="0">
            <a:noAutofit/>
          </a:bodyPr>
          <a:lstStyle/>
          <a:p>
            <a:endParaRPr sz="2400"/>
          </a:p>
        </p:txBody>
      </p:sp>
      <p:sp>
        <p:nvSpPr>
          <p:cNvPr id="297" name="Shape 297"/>
          <p:cNvSpPr txBox="1"/>
          <p:nvPr/>
        </p:nvSpPr>
        <p:spPr>
          <a:xfrm>
            <a:off x="592667" y="1260600"/>
            <a:ext cx="10131600" cy="4318000"/>
          </a:xfrm>
          <a:prstGeom prst="rect">
            <a:avLst/>
          </a:prstGeom>
          <a:noFill/>
          <a:ln>
            <a:noFill/>
          </a:ln>
        </p:spPr>
        <p:txBody>
          <a:bodyPr lIns="121900" tIns="121900" rIns="121900" bIns="121900" anchor="t" anchorCtr="0">
            <a:noAutofit/>
          </a:bodyPr>
          <a:lstStyle/>
          <a:p>
            <a:pPr marL="152396">
              <a:buSzPct val="100000"/>
            </a:pPr>
            <a:endParaRPr lang="en" sz="2400"/>
          </a:p>
        </p:txBody>
      </p:sp>
      <p:pic>
        <p:nvPicPr>
          <p:cNvPr id="298" name="Shape 298" descr="screenshot.PNG"/>
          <p:cNvPicPr preferRelativeResize="0"/>
          <p:nvPr/>
        </p:nvPicPr>
        <p:blipFill>
          <a:blip r:embed="rId3">
            <a:alphaModFix/>
          </a:blip>
          <a:stretch>
            <a:fillRect/>
          </a:stretch>
        </p:blipFill>
        <p:spPr>
          <a:xfrm>
            <a:off x="1117600" y="3267146"/>
            <a:ext cx="9652000" cy="3514655"/>
          </a:xfrm>
          <a:prstGeom prst="rect">
            <a:avLst/>
          </a:prstGeom>
          <a:noFill/>
          <a:ln>
            <a:noFill/>
          </a:ln>
        </p:spPr>
      </p:pic>
      <p:sp>
        <p:nvSpPr>
          <p:cNvPr id="2" name="Slide Number Placeholder 1"/>
          <p:cNvSpPr>
            <a:spLocks noGrp="1"/>
          </p:cNvSpPr>
          <p:nvPr>
            <p:ph type="sldNum" idx="12"/>
          </p:nvPr>
        </p:nvSpPr>
        <p:spPr>
          <a:xfrm>
            <a:off x="11296610" y="6217621"/>
            <a:ext cx="731599" cy="524800"/>
          </a:xfrm>
        </p:spPr>
        <p:txBody>
          <a:bodyPr/>
          <a:lstStyle/>
          <a:p>
            <a:fld id="{00000000-1234-1234-1234-123412341234}" type="slidenum">
              <a:rPr lang="en" smtClean="0"/>
              <a:pPr/>
              <a:t>59</a:t>
            </a:fld>
            <a:endParaRPr lang="en"/>
          </a:p>
        </p:txBody>
      </p:sp>
      <p:pic>
        <p:nvPicPr>
          <p:cNvPr id="3" name="Picture 2"/>
          <p:cNvPicPr>
            <a:picLocks noChangeAspect="1"/>
          </p:cNvPicPr>
          <p:nvPr/>
        </p:nvPicPr>
        <p:blipFill>
          <a:blip r:embed="rId4"/>
          <a:stretch>
            <a:fillRect/>
          </a:stretch>
        </p:blipFill>
        <p:spPr>
          <a:xfrm>
            <a:off x="406534" y="241110"/>
            <a:ext cx="3491471" cy="2800303"/>
          </a:xfrm>
          <a:prstGeom prst="rect">
            <a:avLst/>
          </a:prstGeom>
        </p:spPr>
      </p:pic>
      <p:pic>
        <p:nvPicPr>
          <p:cNvPr id="5" name="Picture 4"/>
          <p:cNvPicPr>
            <a:picLocks noChangeAspect="1"/>
          </p:cNvPicPr>
          <p:nvPr/>
        </p:nvPicPr>
        <p:blipFill>
          <a:blip r:embed="rId5"/>
          <a:stretch>
            <a:fillRect/>
          </a:stretch>
        </p:blipFill>
        <p:spPr>
          <a:xfrm>
            <a:off x="4259548" y="241110"/>
            <a:ext cx="3491472" cy="2800303"/>
          </a:xfrm>
          <a:prstGeom prst="rect">
            <a:avLst/>
          </a:prstGeom>
        </p:spPr>
      </p:pic>
      <p:pic>
        <p:nvPicPr>
          <p:cNvPr id="6" name="Picture 5"/>
          <p:cNvPicPr>
            <a:picLocks noChangeAspect="1"/>
          </p:cNvPicPr>
          <p:nvPr/>
        </p:nvPicPr>
        <p:blipFill>
          <a:blip r:embed="rId6"/>
          <a:stretch>
            <a:fillRect/>
          </a:stretch>
        </p:blipFill>
        <p:spPr>
          <a:xfrm>
            <a:off x="8177710" y="241109"/>
            <a:ext cx="3482241" cy="2800303"/>
          </a:xfrm>
          <a:prstGeom prst="rect">
            <a:avLst/>
          </a:prstGeom>
        </p:spPr>
      </p:pic>
      <p:sp>
        <p:nvSpPr>
          <p:cNvPr id="7" name="Arrow: Right 6"/>
          <p:cNvSpPr/>
          <p:nvPr/>
        </p:nvSpPr>
        <p:spPr>
          <a:xfrm rot="16200000">
            <a:off x="1363222" y="3923771"/>
            <a:ext cx="2350564" cy="772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Arrow: Right 11"/>
          <p:cNvSpPr/>
          <p:nvPr/>
        </p:nvSpPr>
        <p:spPr>
          <a:xfrm rot="18503801">
            <a:off x="3657458" y="3923771"/>
            <a:ext cx="2679503" cy="772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Arrow: Right 12"/>
          <p:cNvSpPr/>
          <p:nvPr/>
        </p:nvSpPr>
        <p:spPr>
          <a:xfrm rot="19502245">
            <a:off x="5808752" y="4008934"/>
            <a:ext cx="3947137" cy="772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8432024" y="5503075"/>
            <a:ext cx="307865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t>X Axes: Simulation step</a:t>
            </a:r>
          </a:p>
          <a:p>
            <a:r>
              <a:rPr lang="en-US" sz="2400" dirty="0"/>
              <a:t>Y Axes: Output value</a:t>
            </a:r>
          </a:p>
        </p:txBody>
      </p:sp>
      <p:sp>
        <p:nvSpPr>
          <p:cNvPr id="8" name="TextBox 7"/>
          <p:cNvSpPr txBox="1"/>
          <p:nvPr/>
        </p:nvSpPr>
        <p:spPr>
          <a:xfrm>
            <a:off x="4662742" y="1489099"/>
            <a:ext cx="2764141" cy="502766"/>
          </a:xfrm>
          <a:prstGeom prst="rect">
            <a:avLst/>
          </a:prstGeom>
          <a:noFill/>
        </p:spPr>
        <p:txBody>
          <a:bodyPr wrap="square" rtlCol="0">
            <a:spAutoFit/>
          </a:bodyPr>
          <a:lstStyle/>
          <a:p>
            <a:r>
              <a:rPr lang="en-US" sz="2667" b="1"/>
              <a:t>0 vs. 13E247</a:t>
            </a:r>
          </a:p>
        </p:txBody>
      </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0BE15EBE-8153-41DD-B36E-33E64A0093FF}"/>
                  </a:ext>
                </a:extLst>
              </p14:cNvPr>
              <p14:cNvContentPartPr/>
              <p14:nvPr/>
            </p14:nvContentPartPr>
            <p14:xfrm>
              <a:off x="4357686" y="2373125"/>
              <a:ext cx="3872160" cy="819720"/>
            </p14:xfrm>
          </p:contentPart>
        </mc:Choice>
        <mc:Fallback xmlns="">
          <p:pic>
            <p:nvPicPr>
              <p:cNvPr id="9" name="Ink 8">
                <a:extLst>
                  <a:ext uri="{FF2B5EF4-FFF2-40B4-BE49-F238E27FC236}">
                    <a16:creationId xmlns:a16="http://schemas.microsoft.com/office/drawing/2014/main" id="{0BE15EBE-8153-41DD-B36E-33E64A0093FF}"/>
                  </a:ext>
                </a:extLst>
              </p:cNvPr>
              <p:cNvPicPr/>
              <p:nvPr/>
            </p:nvPicPr>
            <p:blipFill>
              <a:blip r:embed="rId8"/>
              <a:stretch>
                <a:fillRect/>
              </a:stretch>
            </p:blipFill>
            <p:spPr>
              <a:xfrm>
                <a:off x="4267686" y="2193125"/>
                <a:ext cx="4051800" cy="1179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16CB9BC1-2C3F-49CE-A7D0-65B6A07D0E0D}"/>
                  </a:ext>
                </a:extLst>
              </p14:cNvPr>
              <p14:cNvContentPartPr/>
              <p14:nvPr/>
            </p14:nvContentPartPr>
            <p14:xfrm>
              <a:off x="2496126" y="72005"/>
              <a:ext cx="5469480" cy="1043280"/>
            </p14:xfrm>
          </p:contentPart>
        </mc:Choice>
        <mc:Fallback xmlns="">
          <p:pic>
            <p:nvPicPr>
              <p:cNvPr id="10" name="Ink 9">
                <a:extLst>
                  <a:ext uri="{FF2B5EF4-FFF2-40B4-BE49-F238E27FC236}">
                    <a16:creationId xmlns:a16="http://schemas.microsoft.com/office/drawing/2014/main" id="{16CB9BC1-2C3F-49CE-A7D0-65B6A07D0E0D}"/>
                  </a:ext>
                </a:extLst>
              </p:cNvPr>
              <p:cNvPicPr/>
              <p:nvPr/>
            </p:nvPicPr>
            <p:blipFill>
              <a:blip r:embed="rId10"/>
              <a:stretch>
                <a:fillRect/>
              </a:stretch>
            </p:blipFill>
            <p:spPr>
              <a:xfrm>
                <a:off x="2406126" y="-107995"/>
                <a:ext cx="5649120" cy="1402920"/>
              </a:xfrm>
              <a:prstGeom prst="rect">
                <a:avLst/>
              </a:prstGeom>
            </p:spPr>
          </p:pic>
        </mc:Fallback>
      </mc:AlternateContent>
    </p:spTree>
    <p:extLst>
      <p:ext uri="{BB962C8B-B14F-4D97-AF65-F5344CB8AC3E}">
        <p14:creationId xmlns:p14="http://schemas.microsoft.com/office/powerpoint/2010/main" val="427859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4" grpId="0" animBg="1"/>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D08D535-3CAF-4B94-8079-CCD944323DE9}"/>
              </a:ext>
            </a:extLst>
          </p:cNvPr>
          <p:cNvSpPr>
            <a:spLocks noGrp="1"/>
          </p:cNvSpPr>
          <p:nvPr>
            <p:ph type="ctrTitle"/>
          </p:nvPr>
        </p:nvSpPr>
        <p:spPr>
          <a:xfrm>
            <a:off x="3045368" y="2043663"/>
            <a:ext cx="6105194" cy="2031055"/>
          </a:xfrm>
        </p:spPr>
        <p:txBody>
          <a:bodyPr>
            <a:normAutofit fontScale="90000"/>
          </a:bodyPr>
          <a:lstStyle/>
          <a:p>
            <a:r>
              <a:rPr lang="en-US" sz="6000" dirty="0">
                <a:solidFill>
                  <a:srgbClr val="FFFFFF"/>
                </a:solidFill>
              </a:rPr>
              <a:t>Generating </a:t>
            </a:r>
            <a:r>
              <a:rPr lang="en-US" sz="6000" b="1" i="1" u="sng" dirty="0">
                <a:solidFill>
                  <a:srgbClr val="FFFFFF"/>
                </a:solidFill>
              </a:rPr>
              <a:t>Realer</a:t>
            </a:r>
            <a:r>
              <a:rPr lang="en-US" sz="6000" b="1" i="1" dirty="0">
                <a:solidFill>
                  <a:srgbClr val="FFFFFF"/>
                </a:solidFill>
              </a:rPr>
              <a:t> </a:t>
            </a:r>
            <a:r>
              <a:rPr lang="en-US" sz="6000" dirty="0">
                <a:solidFill>
                  <a:srgbClr val="FFFFFF"/>
                </a:solidFill>
              </a:rPr>
              <a:t>Valid Models </a:t>
            </a:r>
            <a:r>
              <a:rPr lang="en-US" sz="6000" b="1" i="1" u="sng" dirty="0">
                <a:solidFill>
                  <a:srgbClr val="FFFFFF"/>
                </a:solidFill>
              </a:rPr>
              <a:t>Faster</a:t>
            </a:r>
          </a:p>
        </p:txBody>
      </p:sp>
      <p:sp>
        <p:nvSpPr>
          <p:cNvPr id="8" name="Subtitle 7">
            <a:extLst>
              <a:ext uri="{FF2B5EF4-FFF2-40B4-BE49-F238E27FC236}">
                <a16:creationId xmlns:a16="http://schemas.microsoft.com/office/drawing/2014/main" id="{5E8B1562-9EE1-4366-B543-E35A640D8F08}"/>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SLforge</a:t>
            </a:r>
          </a:p>
        </p:txBody>
      </p:sp>
      <p:sp>
        <p:nvSpPr>
          <p:cNvPr id="4" name="Slide Number Placeholder 3">
            <a:extLst>
              <a:ext uri="{FF2B5EF4-FFF2-40B4-BE49-F238E27FC236}">
                <a16:creationId xmlns:a16="http://schemas.microsoft.com/office/drawing/2014/main" id="{986BEADC-ED5A-4337-9F97-16721F68C92F}"/>
              </a:ext>
            </a:extLst>
          </p:cNvPr>
          <p:cNvSpPr>
            <a:spLocks noGrp="1"/>
          </p:cNvSpPr>
          <p:nvPr>
            <p:ph type="sldNum" sz="quarter" idx="12"/>
          </p:nvPr>
        </p:nvSpPr>
        <p:spPr>
          <a:xfrm>
            <a:off x="10825930" y="6223702"/>
            <a:ext cx="570728" cy="314067"/>
          </a:xfrm>
        </p:spPr>
        <p:txBody>
          <a:bodyPr>
            <a:normAutofit/>
          </a:bodyPr>
          <a:lstStyle/>
          <a:p>
            <a:pPr>
              <a:spcAft>
                <a:spcPts val="600"/>
              </a:spcAft>
            </a:pPr>
            <a:fld id="{F5562901-C767-4705-A914-8EC0E8487B8E}" type="slidenum">
              <a:rPr lang="en-US" sz="1000">
                <a:solidFill>
                  <a:srgbClr val="898989"/>
                </a:solidFill>
              </a:rPr>
              <a:pPr>
                <a:spcAft>
                  <a:spcPts val="600"/>
                </a:spcAft>
              </a:pPr>
              <a:t>60</a:t>
            </a:fld>
            <a:endParaRPr lang="en-US" sz="1000">
              <a:solidFill>
                <a:srgbClr val="898989"/>
              </a:solidFill>
            </a:endParaRPr>
          </a:p>
        </p:txBody>
      </p:sp>
    </p:spTree>
    <p:extLst>
      <p:ext uri="{BB962C8B-B14F-4D97-AF65-F5344CB8AC3E}">
        <p14:creationId xmlns:p14="http://schemas.microsoft.com/office/powerpoint/2010/main" val="3020295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p:txBody>
          <a:bodyPr/>
          <a:lstStyle/>
          <a:p>
            <a:r>
              <a:rPr lang="en"/>
              <a:t>CyFuzz Shortcomings</a:t>
            </a:r>
          </a:p>
        </p:txBody>
      </p:sp>
      <p:sp>
        <p:nvSpPr>
          <p:cNvPr id="12" name="Shape 354">
            <a:extLst>
              <a:ext uri="{FF2B5EF4-FFF2-40B4-BE49-F238E27FC236}">
                <a16:creationId xmlns:a16="http://schemas.microsoft.com/office/drawing/2014/main" id="{8E53C82C-7950-4E49-9E66-5EE45B3AA0EA}"/>
              </a:ext>
            </a:extLst>
          </p:cNvPr>
          <p:cNvSpPr txBox="1">
            <a:spLocks noGrp="1"/>
          </p:cNvSpPr>
          <p:nvPr>
            <p:ph idx="1"/>
          </p:nvPr>
        </p:nvSpPr>
        <p:spPr/>
        <p:txBody>
          <a:bodyPr>
            <a:normAutofit/>
          </a:bodyPr>
          <a:lstStyle/>
          <a:p>
            <a:r>
              <a:rPr lang="en-US" dirty="0" err="1"/>
              <a:t>CyFuzz</a:t>
            </a:r>
            <a:r>
              <a:rPr lang="en-US" dirty="0"/>
              <a:t>-generated models are simple: </a:t>
            </a:r>
          </a:p>
          <a:p>
            <a:pPr lvl="1"/>
            <a:r>
              <a:rPr lang="en-US" dirty="0"/>
              <a:t>Supported few Simulink libraries / toolboxes, e.g.:</a:t>
            </a:r>
          </a:p>
          <a:p>
            <a:pPr lvl="1"/>
            <a:r>
              <a:rPr lang="en-US" dirty="0"/>
              <a:t>No conditional execution (if then else) / loops</a:t>
            </a:r>
          </a:p>
          <a:p>
            <a:pPr lvl="1"/>
            <a:r>
              <a:rPr lang="en-US" dirty="0"/>
              <a:t>Can’t create large hierarchical models</a:t>
            </a:r>
          </a:p>
          <a:p>
            <a:r>
              <a:rPr lang="en-US" dirty="0"/>
              <a:t>Iterative error fix heuristic: Inefficient, may not terminate</a:t>
            </a:r>
          </a:p>
          <a:p>
            <a:pPr lvl="1"/>
            <a:r>
              <a:rPr lang="en-US" dirty="0" err="1"/>
              <a:t>CyFuzz</a:t>
            </a:r>
            <a:r>
              <a:rPr lang="en-US" dirty="0"/>
              <a:t> did not leverage informal Simulink language specs (web sites, ..)</a:t>
            </a:r>
          </a:p>
          <a:p>
            <a:r>
              <a:rPr lang="en-US" dirty="0"/>
              <a:t>Found no new bugs </a:t>
            </a:r>
          </a:p>
          <a:p>
            <a:r>
              <a:rPr lang="en-US" dirty="0"/>
              <a:t>Are </a:t>
            </a:r>
            <a:r>
              <a:rPr lang="en-US" dirty="0" err="1"/>
              <a:t>CyFuzz</a:t>
            </a:r>
            <a:r>
              <a:rPr lang="en-US" dirty="0"/>
              <a:t>-generated models realistic? Probably not!</a:t>
            </a:r>
          </a:p>
          <a:p>
            <a:pPr lvl="1"/>
            <a:r>
              <a:rPr lang="en-US" b="1" u="sng" dirty="0"/>
              <a:t>Can’t tell for sure either:</a:t>
            </a:r>
            <a:r>
              <a:rPr lang="en-US" dirty="0"/>
              <a:t> No large-scale study of public Simulink models</a:t>
            </a:r>
          </a:p>
        </p:txBody>
      </p:sp>
      <p:sp>
        <p:nvSpPr>
          <p:cNvPr id="2" name="Slide Number Placeholder 1"/>
          <p:cNvSpPr>
            <a:spLocks noGrp="1"/>
          </p:cNvSpPr>
          <p:nvPr>
            <p:ph type="sldNum" sz="quarter" idx="12"/>
          </p:nvPr>
        </p:nvSpPr>
        <p:spPr/>
        <p:txBody>
          <a:bodyPr/>
          <a:lstStyle/>
          <a:p>
            <a:fld id="{00000000-1234-1234-1234-123412341234}" type="slidenum">
              <a:rPr lang="en" smtClean="0"/>
              <a:pPr/>
              <a:t>61</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5168E7B-6D42-4B3A-B7A1-17D4C49EC9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98A030C2-9F23-4593-9F99-7B73C232A4C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D08D535-3CAF-4B94-8079-CCD944323DE9}"/>
              </a:ext>
            </a:extLst>
          </p:cNvPr>
          <p:cNvSpPr>
            <a:spLocks noGrp="1"/>
          </p:cNvSpPr>
          <p:nvPr>
            <p:ph type="ctrTitle"/>
          </p:nvPr>
        </p:nvSpPr>
        <p:spPr>
          <a:xfrm>
            <a:off x="2726432" y="1741337"/>
            <a:ext cx="6739136" cy="2387918"/>
          </a:xfrm>
        </p:spPr>
        <p:txBody>
          <a:bodyPr anchor="b">
            <a:normAutofit/>
          </a:bodyPr>
          <a:lstStyle/>
          <a:p>
            <a:r>
              <a:rPr lang="en-US" sz="5600">
                <a:solidFill>
                  <a:srgbClr val="FFFFFF"/>
                </a:solidFill>
              </a:rPr>
              <a:t>How Do Real Simulink Models Look Like?</a:t>
            </a:r>
            <a:endParaRPr lang="en-US" sz="5600" b="1" i="1" u="sng">
              <a:solidFill>
                <a:srgbClr val="FFFFFF"/>
              </a:solidFill>
            </a:endParaRPr>
          </a:p>
        </p:txBody>
      </p:sp>
      <p:sp>
        <p:nvSpPr>
          <p:cNvPr id="8" name="Subtitle 7">
            <a:extLst>
              <a:ext uri="{FF2B5EF4-FFF2-40B4-BE49-F238E27FC236}">
                <a16:creationId xmlns:a16="http://schemas.microsoft.com/office/drawing/2014/main" id="{5E8B1562-9EE1-4366-B543-E35A640D8F08}"/>
              </a:ext>
            </a:extLst>
          </p:cNvPr>
          <p:cNvSpPr>
            <a:spLocks noGrp="1"/>
          </p:cNvSpPr>
          <p:nvPr>
            <p:ph type="subTitle" idx="1"/>
          </p:nvPr>
        </p:nvSpPr>
        <p:spPr>
          <a:xfrm>
            <a:off x="2729559" y="4200522"/>
            <a:ext cx="6740685" cy="682079"/>
          </a:xfrm>
        </p:spPr>
        <p:txBody>
          <a:bodyPr>
            <a:normAutofit/>
          </a:bodyPr>
          <a:lstStyle/>
          <a:p>
            <a:r>
              <a:rPr lang="en-US" dirty="0">
                <a:solidFill>
                  <a:srgbClr val="FFFFFF"/>
                </a:solidFill>
              </a:rPr>
              <a:t>Corpus</a:t>
            </a:r>
          </a:p>
        </p:txBody>
      </p:sp>
      <p:sp>
        <p:nvSpPr>
          <p:cNvPr id="4" name="Slide Number Placeholder 3">
            <a:extLst>
              <a:ext uri="{FF2B5EF4-FFF2-40B4-BE49-F238E27FC236}">
                <a16:creationId xmlns:a16="http://schemas.microsoft.com/office/drawing/2014/main" id="{986BEADC-ED5A-4337-9F97-16721F68C92F}"/>
              </a:ext>
            </a:extLst>
          </p:cNvPr>
          <p:cNvSpPr>
            <a:spLocks noGrp="1"/>
          </p:cNvSpPr>
          <p:nvPr>
            <p:ph type="sldNum" sz="quarter" idx="12"/>
          </p:nvPr>
        </p:nvSpPr>
        <p:spPr>
          <a:xfrm>
            <a:off x="10825930" y="6223702"/>
            <a:ext cx="570728" cy="314067"/>
          </a:xfrm>
        </p:spPr>
        <p:txBody>
          <a:bodyPr>
            <a:normAutofit/>
          </a:bodyPr>
          <a:lstStyle/>
          <a:p>
            <a:pPr>
              <a:spcAft>
                <a:spcPts val="600"/>
              </a:spcAft>
            </a:pPr>
            <a:fld id="{F5562901-C767-4705-A914-8EC0E8487B8E}" type="slidenum">
              <a:rPr lang="en-US" sz="1000">
                <a:solidFill>
                  <a:srgbClr val="898989"/>
                </a:solidFill>
              </a:rPr>
              <a:pPr>
                <a:spcAft>
                  <a:spcPts val="600"/>
                </a:spcAft>
              </a:pPr>
              <a:t>62</a:t>
            </a:fld>
            <a:endParaRPr lang="en-US" sz="1000">
              <a:solidFill>
                <a:srgbClr val="898989"/>
              </a:solidFill>
            </a:endParaRPr>
          </a:p>
        </p:txBody>
      </p:sp>
    </p:spTree>
    <p:extLst>
      <p:ext uri="{BB962C8B-B14F-4D97-AF65-F5344CB8AC3E}">
        <p14:creationId xmlns:p14="http://schemas.microsoft.com/office/powerpoint/2010/main" val="30315308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p:txBody>
          <a:bodyPr>
            <a:normAutofit/>
          </a:bodyPr>
          <a:lstStyle/>
          <a:p>
            <a:r>
              <a:rPr lang="en-US" dirty="0"/>
              <a:t>Large Study of Public Simulink Models</a:t>
            </a:r>
            <a:endParaRPr lang="en" dirty="0"/>
          </a:p>
        </p:txBody>
      </p:sp>
      <p:sp>
        <p:nvSpPr>
          <p:cNvPr id="6" name="Shape 354">
            <a:extLst>
              <a:ext uri="{FF2B5EF4-FFF2-40B4-BE49-F238E27FC236}">
                <a16:creationId xmlns:a16="http://schemas.microsoft.com/office/drawing/2014/main" id="{92D6B4F1-2B1A-443D-A04D-786D891406CD}"/>
              </a:ext>
            </a:extLst>
          </p:cNvPr>
          <p:cNvSpPr txBox="1">
            <a:spLocks noGrp="1"/>
          </p:cNvSpPr>
          <p:nvPr>
            <p:ph idx="1"/>
          </p:nvPr>
        </p:nvSpPr>
        <p:spPr/>
        <p:txBody>
          <a:bodyPr>
            <a:normAutofit/>
          </a:bodyPr>
          <a:lstStyle/>
          <a:p>
            <a:r>
              <a:rPr lang="en-US" b="1" dirty="0"/>
              <a:t>400k+ blocks of public Simulink models</a:t>
            </a:r>
          </a:p>
          <a:p>
            <a:pPr lvl="1"/>
            <a:r>
              <a:rPr lang="en-US" dirty="0"/>
              <a:t>[+] Insight on how engineers design models</a:t>
            </a:r>
          </a:p>
          <a:p>
            <a:pPr lvl="1"/>
            <a:r>
              <a:rPr lang="en-US" dirty="0"/>
              <a:t>[+] Guide our model generator to create realistic models</a:t>
            </a:r>
          </a:p>
          <a:p>
            <a:pPr lvl="1"/>
            <a:r>
              <a:rPr lang="en-US" dirty="0"/>
              <a:t>[+] Enable evaluating model-generation power</a:t>
            </a:r>
          </a:p>
          <a:p>
            <a:pPr lvl="1"/>
            <a:r>
              <a:rPr lang="en-US" dirty="0"/>
              <a:t>[+] Benefit model-based empirical research in general</a:t>
            </a:r>
          </a:p>
          <a:p>
            <a:endParaRPr lang="en-US" dirty="0"/>
          </a:p>
          <a:p>
            <a:r>
              <a:rPr lang="en-US" dirty="0"/>
              <a:t>Context</a:t>
            </a:r>
          </a:p>
          <a:p>
            <a:pPr lvl="1"/>
            <a:r>
              <a:rPr lang="en-US" dirty="0"/>
              <a:t>Largest previous study: </a:t>
            </a:r>
            <a:r>
              <a:rPr lang="en-US" b="1" dirty="0"/>
              <a:t>100k blocks, but all company-internal</a:t>
            </a:r>
          </a:p>
          <a:p>
            <a:pPr lvl="1"/>
            <a:r>
              <a:rPr lang="en-US" dirty="0"/>
              <a:t>Avg. Simulink model at Delphi reported in hundreds of block range</a:t>
            </a:r>
          </a:p>
        </p:txBody>
      </p:sp>
      <p:sp>
        <p:nvSpPr>
          <p:cNvPr id="2" name="Slide Number Placeholder 1"/>
          <p:cNvSpPr>
            <a:spLocks noGrp="1"/>
          </p:cNvSpPr>
          <p:nvPr>
            <p:ph type="sldNum" sz="quarter" idx="12"/>
          </p:nvPr>
        </p:nvSpPr>
        <p:spPr/>
        <p:txBody>
          <a:bodyPr/>
          <a:lstStyle/>
          <a:p>
            <a:fld id="{00000000-1234-1234-1234-123412341234}" type="slidenum">
              <a:rPr lang="en" smtClean="0"/>
              <a:pPr/>
              <a:t>63</a:t>
            </a:fld>
            <a:endParaRPr lang="en"/>
          </a:p>
        </p:txBody>
      </p:sp>
    </p:spTree>
    <p:extLst>
      <p:ext uri="{BB962C8B-B14F-4D97-AF65-F5344CB8AC3E}">
        <p14:creationId xmlns:p14="http://schemas.microsoft.com/office/powerpoint/2010/main" val="384824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fade">
                                      <p:cBhvr>
                                        <p:cTn id="25" dur="500"/>
                                        <p:tgtEl>
                                          <p:spTgt spid="6">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C824-516A-453E-9ABD-9EBE04622CFF}"/>
              </a:ext>
            </a:extLst>
          </p:cNvPr>
          <p:cNvSpPr>
            <a:spLocks noGrp="1"/>
          </p:cNvSpPr>
          <p:nvPr>
            <p:ph type="title"/>
          </p:nvPr>
        </p:nvSpPr>
        <p:spPr/>
        <p:txBody>
          <a:bodyPr/>
          <a:lstStyle/>
          <a:p>
            <a:r>
              <a:rPr lang="en-US" dirty="0"/>
              <a:t>Study Setup</a:t>
            </a:r>
          </a:p>
        </p:txBody>
      </p:sp>
      <p:sp>
        <p:nvSpPr>
          <p:cNvPr id="3" name="Content Placeholder 2">
            <a:extLst>
              <a:ext uri="{FF2B5EF4-FFF2-40B4-BE49-F238E27FC236}">
                <a16:creationId xmlns:a16="http://schemas.microsoft.com/office/drawing/2014/main" id="{75583ED2-391E-4DA3-90D4-DD3E1C7A1F29}"/>
              </a:ext>
            </a:extLst>
          </p:cNvPr>
          <p:cNvSpPr>
            <a:spLocks noGrp="1"/>
          </p:cNvSpPr>
          <p:nvPr>
            <p:ph idx="1"/>
          </p:nvPr>
        </p:nvSpPr>
        <p:spPr/>
        <p:txBody>
          <a:bodyPr>
            <a:normAutofit/>
          </a:bodyPr>
          <a:lstStyle/>
          <a:p>
            <a:r>
              <a:rPr lang="en-US" dirty="0"/>
              <a:t>Simulink configuration our organization has licensed</a:t>
            </a:r>
          </a:p>
          <a:p>
            <a:pPr lvl="1"/>
            <a:r>
              <a:rPr lang="en-US" dirty="0"/>
              <a:t>Includes many libraries</a:t>
            </a:r>
          </a:p>
          <a:p>
            <a:r>
              <a:rPr lang="en-US" dirty="0"/>
              <a:t>With our config we could only compile about half of public models</a:t>
            </a:r>
          </a:p>
          <a:p>
            <a:pPr lvl="1"/>
            <a:r>
              <a:rPr lang="en-US" dirty="0"/>
              <a:t>Did not have access to many other libraries</a:t>
            </a:r>
          </a:p>
          <a:p>
            <a:pPr marL="457200" lvl="1" indent="0">
              <a:buNone/>
            </a:pPr>
            <a:endParaRPr lang="en-US" dirty="0"/>
          </a:p>
        </p:txBody>
      </p:sp>
      <p:sp>
        <p:nvSpPr>
          <p:cNvPr id="4" name="Slide Number Placeholder 3">
            <a:extLst>
              <a:ext uri="{FF2B5EF4-FFF2-40B4-BE49-F238E27FC236}">
                <a16:creationId xmlns:a16="http://schemas.microsoft.com/office/drawing/2014/main" id="{2DCBC79B-EF0B-4263-AC5C-253910DE6FFE}"/>
              </a:ext>
            </a:extLst>
          </p:cNvPr>
          <p:cNvSpPr>
            <a:spLocks noGrp="1"/>
          </p:cNvSpPr>
          <p:nvPr>
            <p:ph type="sldNum" sz="quarter" idx="12"/>
          </p:nvPr>
        </p:nvSpPr>
        <p:spPr/>
        <p:txBody>
          <a:bodyPr/>
          <a:lstStyle/>
          <a:p>
            <a:fld id="{F5562901-C767-4705-A914-8EC0E8487B8E}" type="slidenum">
              <a:rPr lang="en-US" smtClean="0"/>
              <a:t>64</a:t>
            </a:fld>
            <a:endParaRPr lang="en-US"/>
          </a:p>
        </p:txBody>
      </p:sp>
    </p:spTree>
    <p:extLst>
      <p:ext uri="{BB962C8B-B14F-4D97-AF65-F5344CB8AC3E}">
        <p14:creationId xmlns:p14="http://schemas.microsoft.com/office/powerpoint/2010/main" val="14898789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F270-85C7-47D2-8786-203A610CEE44}"/>
              </a:ext>
            </a:extLst>
          </p:cNvPr>
          <p:cNvSpPr>
            <a:spLocks noGrp="1"/>
          </p:cNvSpPr>
          <p:nvPr>
            <p:ph type="title"/>
          </p:nvPr>
        </p:nvSpPr>
        <p:spPr/>
        <p:txBody>
          <a:bodyPr/>
          <a:lstStyle/>
          <a:p>
            <a:r>
              <a:rPr lang="en-US" dirty="0"/>
              <a:t>Model Classification: </a:t>
            </a:r>
            <a:r>
              <a:rPr lang="en-US" b="1" u="sng" dirty="0"/>
              <a:t>t</a:t>
            </a:r>
            <a:r>
              <a:rPr lang="en-US" dirty="0"/>
              <a:t>, s, a, </a:t>
            </a:r>
            <a:r>
              <a:rPr lang="en-US" b="1" u="sng" dirty="0"/>
              <a:t>o</a:t>
            </a:r>
          </a:p>
        </p:txBody>
      </p:sp>
      <p:sp>
        <p:nvSpPr>
          <p:cNvPr id="3" name="Content Placeholder 2">
            <a:extLst>
              <a:ext uri="{FF2B5EF4-FFF2-40B4-BE49-F238E27FC236}">
                <a16:creationId xmlns:a16="http://schemas.microsoft.com/office/drawing/2014/main" id="{4EEDF15F-D295-41DE-AABA-AA9792FA75E8}"/>
              </a:ext>
            </a:extLst>
          </p:cNvPr>
          <p:cNvSpPr>
            <a:spLocks noGrp="1"/>
          </p:cNvSpPr>
          <p:nvPr>
            <p:ph idx="1"/>
          </p:nvPr>
        </p:nvSpPr>
        <p:spPr/>
        <p:txBody>
          <a:bodyPr>
            <a:normAutofit/>
          </a:bodyPr>
          <a:lstStyle/>
          <a:p>
            <a:r>
              <a:rPr lang="en-US" b="1" dirty="0"/>
              <a:t>(t)</a:t>
            </a:r>
            <a:r>
              <a:rPr lang="en-US" dirty="0"/>
              <a:t> = Tutorial: Official Simulink tutorial models from MathWorks</a:t>
            </a:r>
            <a:r>
              <a:rPr lang="en-US" sz="800" dirty="0"/>
              <a:t>1</a:t>
            </a:r>
          </a:p>
          <a:p>
            <a:pPr lvl="1"/>
            <a:r>
              <a:rPr lang="en-US" dirty="0"/>
              <a:t>In: Automotive, aerospace, industrial automation, general applications, modeling features</a:t>
            </a:r>
          </a:p>
          <a:p>
            <a:pPr lvl="1"/>
            <a:r>
              <a:rPr lang="en-US" dirty="0"/>
              <a:t>Plus domain-specific library we had access to: Aerospace</a:t>
            </a:r>
          </a:p>
          <a:p>
            <a:pPr lvl="1"/>
            <a:r>
              <a:rPr lang="en-US" dirty="0"/>
              <a:t>Minus a few we considered toy examples</a:t>
            </a:r>
          </a:p>
          <a:p>
            <a:pPr lvl="1"/>
            <a:r>
              <a:rPr lang="en-US" dirty="0"/>
              <a:t>Example included model: NASA HL-20 airframe (1,665 blocks)</a:t>
            </a:r>
          </a:p>
          <a:p>
            <a:r>
              <a:rPr lang="en-US" b="1" dirty="0"/>
              <a:t>(o)</a:t>
            </a:r>
            <a:r>
              <a:rPr lang="en-US" dirty="0"/>
              <a:t> = Other</a:t>
            </a:r>
          </a:p>
          <a:p>
            <a:pPr lvl="1"/>
            <a:r>
              <a:rPr lang="en-US" dirty="0"/>
              <a:t>Academic papers (5 models), colleagues (7), web searches (16), and </a:t>
            </a:r>
            <a:r>
              <a:rPr lang="en-US" dirty="0" err="1"/>
              <a:t>tbd</a:t>
            </a:r>
            <a:endParaRPr lang="en-US" dirty="0"/>
          </a:p>
          <a:p>
            <a:pPr lvl="1"/>
            <a:r>
              <a:rPr lang="en-US" dirty="0"/>
              <a:t>Example: 208 block Toyota “Benchmarks for Model Transformations and Conformance Checking”</a:t>
            </a:r>
          </a:p>
        </p:txBody>
      </p:sp>
      <p:sp>
        <p:nvSpPr>
          <p:cNvPr id="4" name="Slide Number Placeholder 3">
            <a:extLst>
              <a:ext uri="{FF2B5EF4-FFF2-40B4-BE49-F238E27FC236}">
                <a16:creationId xmlns:a16="http://schemas.microsoft.com/office/drawing/2014/main" id="{55275207-9ED5-4666-A8C3-B4391983A263}"/>
              </a:ext>
            </a:extLst>
          </p:cNvPr>
          <p:cNvSpPr>
            <a:spLocks noGrp="1"/>
          </p:cNvSpPr>
          <p:nvPr>
            <p:ph type="sldNum" sz="quarter" idx="12"/>
          </p:nvPr>
        </p:nvSpPr>
        <p:spPr/>
        <p:txBody>
          <a:bodyPr/>
          <a:lstStyle/>
          <a:p>
            <a:fld id="{F5562901-C767-4705-A914-8EC0E8487B8E}" type="slidenum">
              <a:rPr lang="en-US" smtClean="0"/>
              <a:t>65</a:t>
            </a:fld>
            <a:endParaRPr lang="en-US"/>
          </a:p>
        </p:txBody>
      </p:sp>
    </p:spTree>
    <p:extLst>
      <p:ext uri="{BB962C8B-B14F-4D97-AF65-F5344CB8AC3E}">
        <p14:creationId xmlns:p14="http://schemas.microsoft.com/office/powerpoint/2010/main" val="269503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F270-85C7-47D2-8786-203A610CEE44}"/>
              </a:ext>
            </a:extLst>
          </p:cNvPr>
          <p:cNvSpPr>
            <a:spLocks noGrp="1"/>
          </p:cNvSpPr>
          <p:nvPr>
            <p:ph type="title"/>
          </p:nvPr>
        </p:nvSpPr>
        <p:spPr/>
        <p:txBody>
          <a:bodyPr/>
          <a:lstStyle/>
          <a:p>
            <a:r>
              <a:rPr lang="en-US" dirty="0"/>
              <a:t>Model Classification: t, </a:t>
            </a:r>
            <a:r>
              <a:rPr lang="en-US" b="1" u="sng" dirty="0"/>
              <a:t>s, a</a:t>
            </a:r>
            <a:r>
              <a:rPr lang="en-US" dirty="0"/>
              <a:t>, o</a:t>
            </a:r>
          </a:p>
        </p:txBody>
      </p:sp>
      <p:sp>
        <p:nvSpPr>
          <p:cNvPr id="3" name="Content Placeholder 2">
            <a:extLst>
              <a:ext uri="{FF2B5EF4-FFF2-40B4-BE49-F238E27FC236}">
                <a16:creationId xmlns:a16="http://schemas.microsoft.com/office/drawing/2014/main" id="{4EEDF15F-D295-41DE-AABA-AA9792FA75E8}"/>
              </a:ext>
            </a:extLst>
          </p:cNvPr>
          <p:cNvSpPr>
            <a:spLocks noGrp="1"/>
          </p:cNvSpPr>
          <p:nvPr>
            <p:ph idx="1"/>
          </p:nvPr>
        </p:nvSpPr>
        <p:spPr/>
        <p:txBody>
          <a:bodyPr>
            <a:normAutofit/>
          </a:bodyPr>
          <a:lstStyle/>
          <a:p>
            <a:r>
              <a:rPr lang="en-US" b="1" dirty="0"/>
              <a:t>(s)</a:t>
            </a:r>
            <a:r>
              <a:rPr lang="en-US" dirty="0"/>
              <a:t> &amp; </a:t>
            </a:r>
            <a:r>
              <a:rPr lang="en-US" b="1" dirty="0"/>
              <a:t>(a)</a:t>
            </a:r>
            <a:r>
              <a:rPr lang="en-US" dirty="0"/>
              <a:t> = Simple &amp; Advanced</a:t>
            </a:r>
            <a:r>
              <a:rPr lang="en-US" sz="800" dirty="0"/>
              <a:t> </a:t>
            </a:r>
          </a:p>
          <a:p>
            <a:pPr lvl="1"/>
            <a:r>
              <a:rPr lang="en-US" dirty="0"/>
              <a:t>GitHub keyword search (“Simulink”) + file extension search (.mdl and .</a:t>
            </a:r>
            <a:r>
              <a:rPr lang="en-US" dirty="0" err="1"/>
              <a:t>slx</a:t>
            </a:r>
            <a:r>
              <a:rPr lang="en-US" dirty="0"/>
              <a:t>)</a:t>
            </a:r>
          </a:p>
          <a:p>
            <a:pPr lvl="1"/>
            <a:r>
              <a:rPr lang="en-US" dirty="0" err="1"/>
              <a:t>SourceForge</a:t>
            </a:r>
            <a:endParaRPr lang="en-US" dirty="0"/>
          </a:p>
          <a:p>
            <a:pPr lvl="1"/>
            <a:r>
              <a:rPr lang="en-US" dirty="0" err="1"/>
              <a:t>Matlab</a:t>
            </a:r>
            <a:r>
              <a:rPr lang="en-US" dirty="0"/>
              <a:t> Central filtered by “content type: model” w/ highest average ratings or “most downloads” in last 30 days</a:t>
            </a:r>
          </a:p>
          <a:p>
            <a:r>
              <a:rPr lang="en-US" b="1" dirty="0"/>
              <a:t>(s)</a:t>
            </a:r>
            <a:r>
              <a:rPr lang="en-US" dirty="0"/>
              <a:t> = Simple </a:t>
            </a:r>
          </a:p>
          <a:p>
            <a:pPr lvl="1"/>
            <a:r>
              <a:rPr lang="en-US" dirty="0"/>
              <a:t>GitHub: Non-forked / non-favorited</a:t>
            </a:r>
          </a:p>
          <a:p>
            <a:pPr lvl="1"/>
            <a:r>
              <a:rPr lang="en-US" dirty="0" err="1"/>
              <a:t>Matlab</a:t>
            </a:r>
            <a:r>
              <a:rPr lang="en-US" dirty="0"/>
              <a:t> Central: Manual check for demo / academic assignment </a:t>
            </a:r>
          </a:p>
          <a:p>
            <a:r>
              <a:rPr lang="en-US" b="1" dirty="0"/>
              <a:t>(a)</a:t>
            </a:r>
            <a:r>
              <a:rPr lang="en-US" dirty="0"/>
              <a:t> = Advanced</a:t>
            </a:r>
          </a:p>
          <a:p>
            <a:pPr lvl="1"/>
            <a:r>
              <a:rPr lang="en-US" dirty="0"/>
              <a:t>Example: 1,320 block model of DC-DC boost converter</a:t>
            </a:r>
          </a:p>
        </p:txBody>
      </p:sp>
      <p:sp>
        <p:nvSpPr>
          <p:cNvPr id="4" name="Slide Number Placeholder 3">
            <a:extLst>
              <a:ext uri="{FF2B5EF4-FFF2-40B4-BE49-F238E27FC236}">
                <a16:creationId xmlns:a16="http://schemas.microsoft.com/office/drawing/2014/main" id="{55275207-9ED5-4666-A8C3-B4391983A263}"/>
              </a:ext>
            </a:extLst>
          </p:cNvPr>
          <p:cNvSpPr>
            <a:spLocks noGrp="1"/>
          </p:cNvSpPr>
          <p:nvPr>
            <p:ph type="sldNum" sz="quarter" idx="12"/>
          </p:nvPr>
        </p:nvSpPr>
        <p:spPr/>
        <p:txBody>
          <a:bodyPr/>
          <a:lstStyle/>
          <a:p>
            <a:fld id="{F5562901-C767-4705-A914-8EC0E8487B8E}" type="slidenum">
              <a:rPr lang="en-US" smtClean="0"/>
              <a:t>66</a:t>
            </a:fld>
            <a:endParaRPr lang="en-US"/>
          </a:p>
        </p:txBody>
      </p:sp>
    </p:spTree>
    <p:extLst>
      <p:ext uri="{BB962C8B-B14F-4D97-AF65-F5344CB8AC3E}">
        <p14:creationId xmlns:p14="http://schemas.microsoft.com/office/powerpoint/2010/main" val="265288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ACBB-CBB4-494F-BAAD-4C70C6BAD04E}"/>
              </a:ext>
            </a:extLst>
          </p:cNvPr>
          <p:cNvSpPr>
            <a:spLocks noGrp="1"/>
          </p:cNvSpPr>
          <p:nvPr>
            <p:ph type="title"/>
          </p:nvPr>
        </p:nvSpPr>
        <p:spPr/>
        <p:txBody>
          <a:bodyPr/>
          <a:lstStyle/>
          <a:p>
            <a:r>
              <a:rPr lang="en-US" dirty="0"/>
              <a:t>Model Metric Collection</a:t>
            </a:r>
          </a:p>
        </p:txBody>
      </p:sp>
      <p:sp>
        <p:nvSpPr>
          <p:cNvPr id="3" name="Content Placeholder 2">
            <a:extLst>
              <a:ext uri="{FF2B5EF4-FFF2-40B4-BE49-F238E27FC236}">
                <a16:creationId xmlns:a16="http://schemas.microsoft.com/office/drawing/2014/main" id="{887E426D-9B91-4F8A-8361-02FE74DD348A}"/>
              </a:ext>
            </a:extLst>
          </p:cNvPr>
          <p:cNvSpPr>
            <a:spLocks noGrp="1"/>
          </p:cNvSpPr>
          <p:nvPr>
            <p:ph idx="1"/>
          </p:nvPr>
        </p:nvSpPr>
        <p:spPr/>
        <p:txBody>
          <a:bodyPr>
            <a:normAutofit/>
          </a:bodyPr>
          <a:lstStyle/>
          <a:p>
            <a:r>
              <a:rPr lang="en-US" dirty="0"/>
              <a:t>Existing tools</a:t>
            </a:r>
          </a:p>
          <a:p>
            <a:pPr lvl="1"/>
            <a:r>
              <a:rPr lang="en-US" dirty="0"/>
              <a:t>Simulink built-in: </a:t>
            </a:r>
            <a:r>
              <a:rPr lang="en-US" dirty="0" err="1"/>
              <a:t>sldiagnostics</a:t>
            </a:r>
            <a:endParaRPr lang="en-US" dirty="0"/>
          </a:p>
          <a:p>
            <a:pPr lvl="1"/>
            <a:r>
              <a:rPr lang="en-US" dirty="0"/>
              <a:t>https://blogs.mathworks.com/simulink/2009/08/11/how-many-blocks-are-in-that-model/ </a:t>
            </a:r>
          </a:p>
          <a:p>
            <a:r>
              <a:rPr lang="en-US" dirty="0"/>
              <a:t>Existing tools use conflicting definitions, e.g.: block count as</a:t>
            </a:r>
          </a:p>
          <a:p>
            <a:pPr lvl="1"/>
            <a:r>
              <a:rPr lang="en-US" dirty="0"/>
              <a:t>Plain block count or “net functionality” (</a:t>
            </a:r>
            <a:r>
              <a:rPr lang="en-US" dirty="0">
                <a:sym typeface="Wingdings" panose="05000000000000000000" pitchFamily="2" charset="2"/>
              </a:rPr>
              <a:t> definition we used, too) </a:t>
            </a:r>
            <a:r>
              <a:rPr lang="en-US" dirty="0"/>
              <a:t>vs.</a:t>
            </a:r>
          </a:p>
          <a:p>
            <a:pPr lvl="1"/>
            <a:r>
              <a:rPr lang="en-US" dirty="0"/>
              <a:t>Multiply blocks in a referenced (child) model by number of child’s (re-) uses</a:t>
            </a:r>
          </a:p>
          <a:p>
            <a:endParaRPr lang="en-US" dirty="0"/>
          </a:p>
          <a:p>
            <a:r>
              <a:rPr lang="en-US" dirty="0"/>
              <a:t>Wrote tools for additional metrics in MATLAB</a:t>
            </a:r>
          </a:p>
          <a:p>
            <a:pPr lvl="1"/>
            <a:r>
              <a:rPr lang="en-US" dirty="0"/>
              <a:t>Source code is available together with </a:t>
            </a:r>
            <a:r>
              <a:rPr lang="en-US" dirty="0" err="1"/>
              <a:t>CyFuzz</a:t>
            </a:r>
            <a:r>
              <a:rPr lang="en-US" dirty="0"/>
              <a:t> / </a:t>
            </a:r>
            <a:r>
              <a:rPr lang="en-US" dirty="0" err="1"/>
              <a:t>Slforge</a:t>
            </a:r>
            <a:endParaRPr lang="en-US" dirty="0"/>
          </a:p>
          <a:p>
            <a:endParaRPr lang="en-US" dirty="0"/>
          </a:p>
        </p:txBody>
      </p:sp>
      <p:sp>
        <p:nvSpPr>
          <p:cNvPr id="4" name="Slide Number Placeholder 3">
            <a:extLst>
              <a:ext uri="{FF2B5EF4-FFF2-40B4-BE49-F238E27FC236}">
                <a16:creationId xmlns:a16="http://schemas.microsoft.com/office/drawing/2014/main" id="{76CA73E0-B405-41BE-BDE8-11F97D14E909}"/>
              </a:ext>
            </a:extLst>
          </p:cNvPr>
          <p:cNvSpPr>
            <a:spLocks noGrp="1"/>
          </p:cNvSpPr>
          <p:nvPr>
            <p:ph type="sldNum" sz="quarter" idx="12"/>
          </p:nvPr>
        </p:nvSpPr>
        <p:spPr/>
        <p:txBody>
          <a:bodyPr/>
          <a:lstStyle/>
          <a:p>
            <a:fld id="{F5562901-C767-4705-A914-8EC0E8487B8E}" type="slidenum">
              <a:rPr lang="en-US" smtClean="0"/>
              <a:t>67</a:t>
            </a:fld>
            <a:endParaRPr lang="en-US"/>
          </a:p>
        </p:txBody>
      </p:sp>
    </p:spTree>
    <p:extLst>
      <p:ext uri="{BB962C8B-B14F-4D97-AF65-F5344CB8AC3E}">
        <p14:creationId xmlns:p14="http://schemas.microsoft.com/office/powerpoint/2010/main" val="154794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pPr/>
              <a:t>68</a:t>
            </a:fld>
            <a:endParaRPr lang="en"/>
          </a:p>
        </p:txBody>
      </p:sp>
      <p:pic>
        <p:nvPicPr>
          <p:cNvPr id="4" name="Picture 3">
            <a:extLst>
              <a:ext uri="{FF2B5EF4-FFF2-40B4-BE49-F238E27FC236}">
                <a16:creationId xmlns:a16="http://schemas.microsoft.com/office/drawing/2014/main" id="{83413D21-47EF-4001-9097-B3A1767E4A78}"/>
              </a:ext>
            </a:extLst>
          </p:cNvPr>
          <p:cNvPicPr>
            <a:picLocks noChangeAspect="1"/>
          </p:cNvPicPr>
          <p:nvPr/>
        </p:nvPicPr>
        <p:blipFill>
          <a:blip r:embed="rId3"/>
          <a:stretch>
            <a:fillRect/>
          </a:stretch>
        </p:blipFill>
        <p:spPr>
          <a:xfrm>
            <a:off x="874866" y="1060296"/>
            <a:ext cx="2636723" cy="3984821"/>
          </a:xfrm>
          <a:prstGeom prst="rect">
            <a:avLst/>
          </a:prstGeom>
        </p:spPr>
      </p:pic>
      <p:pic>
        <p:nvPicPr>
          <p:cNvPr id="5" name="Picture 4">
            <a:extLst>
              <a:ext uri="{FF2B5EF4-FFF2-40B4-BE49-F238E27FC236}">
                <a16:creationId xmlns:a16="http://schemas.microsoft.com/office/drawing/2014/main" id="{0B6BF2AB-FE1E-4447-B9ED-B763188DACD2}"/>
              </a:ext>
            </a:extLst>
          </p:cNvPr>
          <p:cNvPicPr>
            <a:picLocks noChangeAspect="1"/>
          </p:cNvPicPr>
          <p:nvPr/>
        </p:nvPicPr>
        <p:blipFill>
          <a:blip r:embed="rId4"/>
          <a:stretch>
            <a:fillRect/>
          </a:stretch>
        </p:blipFill>
        <p:spPr>
          <a:xfrm>
            <a:off x="3490012" y="996633"/>
            <a:ext cx="6078824" cy="4112145"/>
          </a:xfrm>
          <a:prstGeom prst="rect">
            <a:avLst/>
          </a:prstGeom>
        </p:spPr>
      </p:pic>
      <p:sp>
        <p:nvSpPr>
          <p:cNvPr id="8" name="TextBox 7">
            <a:extLst>
              <a:ext uri="{FF2B5EF4-FFF2-40B4-BE49-F238E27FC236}">
                <a16:creationId xmlns:a16="http://schemas.microsoft.com/office/drawing/2014/main" id="{C292CD21-B759-4BBE-9737-85302050D7DE}"/>
              </a:ext>
            </a:extLst>
          </p:cNvPr>
          <p:cNvSpPr txBox="1"/>
          <p:nvPr/>
        </p:nvSpPr>
        <p:spPr>
          <a:xfrm>
            <a:off x="874866" y="5108779"/>
            <a:ext cx="5831651" cy="1384995"/>
          </a:xfrm>
          <a:prstGeom prst="rect">
            <a:avLst/>
          </a:prstGeom>
          <a:noFill/>
        </p:spPr>
        <p:txBody>
          <a:bodyPr wrap="square" rtlCol="0">
            <a:spAutoFit/>
          </a:bodyPr>
          <a:lstStyle/>
          <a:p>
            <a:r>
              <a:rPr lang="en-US" sz="2800" dirty="0"/>
              <a:t>M:	models</a:t>
            </a:r>
          </a:p>
          <a:p>
            <a:r>
              <a:rPr lang="en-US" sz="2800" dirty="0"/>
              <a:t>Cm:	models compiled with license</a:t>
            </a:r>
          </a:p>
          <a:p>
            <a:r>
              <a:rPr lang="en-US" sz="2800" dirty="0"/>
              <a:t>H:	models with hierarchy</a:t>
            </a:r>
          </a:p>
        </p:txBody>
      </p:sp>
      <p:sp>
        <p:nvSpPr>
          <p:cNvPr id="10" name="Rectangle 9">
            <a:extLst>
              <a:ext uri="{FF2B5EF4-FFF2-40B4-BE49-F238E27FC236}">
                <a16:creationId xmlns:a16="http://schemas.microsoft.com/office/drawing/2014/main" id="{2424BC6A-151A-432E-9A76-7601D264C706}"/>
              </a:ext>
            </a:extLst>
          </p:cNvPr>
          <p:cNvSpPr/>
          <p:nvPr/>
        </p:nvSpPr>
        <p:spPr>
          <a:xfrm>
            <a:off x="7320987" y="5108779"/>
            <a:ext cx="2816548" cy="954107"/>
          </a:xfrm>
          <a:prstGeom prst="rect">
            <a:avLst/>
          </a:prstGeom>
        </p:spPr>
        <p:txBody>
          <a:bodyPr wrap="square">
            <a:spAutoFit/>
          </a:bodyPr>
          <a:lstStyle/>
          <a:p>
            <a:pPr lvl="0"/>
            <a:r>
              <a:rPr lang="en-US" sz="2800" dirty="0"/>
              <a:t>B: blocks</a:t>
            </a:r>
          </a:p>
          <a:p>
            <a:pPr lvl="0"/>
            <a:r>
              <a:rPr lang="en-US" sz="2800" dirty="0"/>
              <a:t>C: connections </a:t>
            </a:r>
          </a:p>
        </p:txBody>
      </p:sp>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9AB7E93A-5235-4FCC-9F98-C064A9185D16}"/>
                  </a:ext>
                </a:extLst>
              </p14:cNvPr>
              <p14:cNvContentPartPr/>
              <p14:nvPr/>
            </p14:nvContentPartPr>
            <p14:xfrm>
              <a:off x="6583192" y="4524758"/>
              <a:ext cx="1487520" cy="273960"/>
            </p14:xfrm>
          </p:contentPart>
        </mc:Choice>
        <mc:Fallback xmlns="">
          <p:pic>
            <p:nvPicPr>
              <p:cNvPr id="3" name="Ink 2">
                <a:extLst>
                  <a:ext uri="{FF2B5EF4-FFF2-40B4-BE49-F238E27FC236}">
                    <a16:creationId xmlns:a16="http://schemas.microsoft.com/office/drawing/2014/main" id="{9AB7E93A-5235-4FCC-9F98-C064A9185D16}"/>
                  </a:ext>
                </a:extLst>
              </p:cNvPr>
              <p:cNvPicPr/>
              <p:nvPr/>
            </p:nvPicPr>
            <p:blipFill>
              <a:blip r:embed="rId6"/>
              <a:stretch>
                <a:fillRect/>
              </a:stretch>
            </p:blipFill>
            <p:spPr>
              <a:xfrm>
                <a:off x="6493192" y="4344758"/>
                <a:ext cx="1667160" cy="633600"/>
              </a:xfrm>
              <a:prstGeom prst="rect">
                <a:avLst/>
              </a:prstGeom>
            </p:spPr>
          </p:pic>
        </mc:Fallback>
      </mc:AlternateContent>
    </p:spTree>
    <p:extLst>
      <p:ext uri="{BB962C8B-B14F-4D97-AF65-F5344CB8AC3E}">
        <p14:creationId xmlns:p14="http://schemas.microsoft.com/office/powerpoint/2010/main" val="111466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p:txBody>
          <a:bodyPr/>
          <a:lstStyle/>
          <a:p>
            <a:r>
              <a:rPr lang="en"/>
              <a:t>Common Assumption</a:t>
            </a:r>
            <a:r>
              <a:rPr lang="en-US"/>
              <a:t>s</a:t>
            </a:r>
            <a:endParaRPr lang="en"/>
          </a:p>
        </p:txBody>
      </p:sp>
      <p:sp>
        <p:nvSpPr>
          <p:cNvPr id="103" name="Shape 103"/>
          <p:cNvSpPr txBox="1">
            <a:spLocks noGrp="1"/>
          </p:cNvSpPr>
          <p:nvPr>
            <p:ph type="sldNum" sz="quarter" idx="12"/>
          </p:nvPr>
        </p:nvSpPr>
        <p:spPr/>
        <p:txBody>
          <a:bodyPr/>
          <a:lstStyle/>
          <a:p>
            <a:fld id="{00000000-1234-1234-1234-123412341234}" type="slidenum">
              <a:rPr lang="en"/>
              <a:pPr/>
              <a:t>6</a:t>
            </a:fld>
            <a:endParaRPr lang="en"/>
          </a:p>
        </p:txBody>
      </p:sp>
      <p:sp>
        <p:nvSpPr>
          <p:cNvPr id="101" name="Shape 101"/>
          <p:cNvSpPr/>
          <p:nvPr/>
        </p:nvSpPr>
        <p:spPr>
          <a:xfrm>
            <a:off x="0" y="1193800"/>
            <a:ext cx="5690000" cy="5409925"/>
          </a:xfrm>
          <a:prstGeom prst="noSmoking">
            <a:avLst>
              <a:gd name="adj" fmla="val 18750"/>
            </a:avLst>
          </a:prstGeom>
          <a:solidFill>
            <a:srgbClr val="FF0000"/>
          </a:solidFill>
          <a:ln w="9525" cap="flat" cmpd="sng">
            <a:solidFill>
              <a:schemeClr val="dk2"/>
            </a:solidFill>
            <a:prstDash val="solid"/>
            <a:round/>
            <a:headEnd type="none" w="med" len="med"/>
            <a:tailEnd type="none" w="med" len="med"/>
          </a:ln>
        </p:spPr>
        <p:txBody>
          <a:bodyPr lIns="121900" tIns="121900" rIns="121900" bIns="121900" anchor="ctr" anchorCtr="0">
            <a:noAutofit/>
          </a:bodyPr>
          <a:lstStyle/>
          <a:p>
            <a:endParaRPr sz="2400">
              <a:solidFill>
                <a:srgbClr val="980000"/>
              </a:solidFill>
            </a:endParaRPr>
          </a:p>
        </p:txBody>
      </p:sp>
      <p:sp>
        <p:nvSpPr>
          <p:cNvPr id="7" name="Shape 94"/>
          <p:cNvSpPr txBox="1">
            <a:spLocks/>
          </p:cNvSpPr>
          <p:nvPr/>
        </p:nvSpPr>
        <p:spPr>
          <a:xfrm>
            <a:off x="838200" y="1231833"/>
            <a:ext cx="5186680" cy="4751200"/>
          </a:xfrm>
          <a:prstGeom prst="rect">
            <a:avLst/>
          </a:prstGeom>
          <a:noFill/>
          <a:ln>
            <a:noFill/>
          </a:ln>
        </p:spPr>
        <p:txBody>
          <a:bodyPr lIns="121900" tIns="121900" rIns="121900" bIns="121900" anchor="t" anchorCtr="0">
            <a:noAutofit/>
          </a:bodyPr>
          <a:lstStyle/>
          <a:p>
            <a:pPr defTabSz="1219170">
              <a:lnSpc>
                <a:spcPct val="115000"/>
              </a:lnSpc>
              <a:spcAft>
                <a:spcPts val="2133"/>
              </a:spcAft>
              <a:buClr>
                <a:schemeClr val="dk2"/>
              </a:buClr>
              <a:buSzPct val="100000"/>
              <a:defRPr/>
            </a:pPr>
            <a:r>
              <a:rPr lang="en" sz="4400" b="1" kern="0">
                <a:solidFill>
                  <a:srgbClr val="000000"/>
                </a:solidFill>
                <a:latin typeface="Arial"/>
                <a:ea typeface="Arial"/>
                <a:cs typeface="Arial"/>
                <a:sym typeface="Arial"/>
              </a:rPr>
              <a:t/>
            </a:r>
            <a:br>
              <a:rPr lang="en" sz="4400" b="1" kern="0">
                <a:solidFill>
                  <a:srgbClr val="000000"/>
                </a:solidFill>
                <a:latin typeface="Arial"/>
                <a:ea typeface="Arial"/>
                <a:cs typeface="Arial"/>
                <a:sym typeface="Arial"/>
              </a:rPr>
            </a:br>
            <a:r>
              <a:rPr lang="en-US" sz="4400" b="1" u="sng" kern="0">
                <a:solidFill>
                  <a:srgbClr val="000000"/>
                </a:solidFill>
                <a:latin typeface="Arial"/>
                <a:ea typeface="Arial"/>
                <a:cs typeface="Arial"/>
                <a:sym typeface="Arial"/>
              </a:rPr>
              <a:t>B</a:t>
            </a:r>
            <a:r>
              <a:rPr lang="en" sz="4400" b="1" u="sng" kern="0">
                <a:solidFill>
                  <a:srgbClr val="000000"/>
                </a:solidFill>
                <a:latin typeface="Arial"/>
                <a:ea typeface="Arial"/>
                <a:cs typeface="Arial"/>
                <a:sym typeface="Arial"/>
              </a:rPr>
              <a:t>ug-</a:t>
            </a:r>
            <a:r>
              <a:rPr lang="en-US" sz="4400" b="1" u="sng" kern="0">
                <a:solidFill>
                  <a:srgbClr val="000000"/>
                </a:solidFill>
                <a:latin typeface="Arial"/>
                <a:ea typeface="Arial"/>
                <a:cs typeface="Arial"/>
                <a:sym typeface="Arial"/>
              </a:rPr>
              <a:t>free</a:t>
            </a:r>
            <a:r>
              <a:rPr lang="en" sz="4400" b="1" u="sng" kern="0">
                <a:solidFill>
                  <a:srgbClr val="000000"/>
                </a:solidFill>
                <a:latin typeface="Arial"/>
                <a:ea typeface="Arial"/>
                <a:cs typeface="Arial"/>
                <a:sym typeface="Arial"/>
              </a:rPr>
              <a:t>:</a:t>
            </a:r>
          </a:p>
          <a:p>
            <a:pPr marL="609585" indent="-304792" defTabSz="1219170">
              <a:lnSpc>
                <a:spcPct val="115000"/>
              </a:lnSpc>
              <a:spcAft>
                <a:spcPts val="2133"/>
              </a:spcAft>
              <a:buClr>
                <a:srgbClr val="000000"/>
              </a:buClr>
              <a:buSzPct val="100000"/>
              <a:defRPr/>
            </a:pPr>
            <a:r>
              <a:rPr lang="en" sz="4400" kern="0">
                <a:solidFill>
                  <a:srgbClr val="000000"/>
                </a:solidFill>
                <a:latin typeface="Arial"/>
                <a:ea typeface="Arial"/>
                <a:cs typeface="Arial"/>
                <a:sym typeface="Arial"/>
              </a:rPr>
              <a:t>Compiler</a:t>
            </a:r>
          </a:p>
          <a:p>
            <a:pPr marL="609585" indent="-304792" defTabSz="1219170">
              <a:lnSpc>
                <a:spcPct val="115000"/>
              </a:lnSpc>
              <a:spcAft>
                <a:spcPts val="2133"/>
              </a:spcAft>
              <a:buClr>
                <a:srgbClr val="000000"/>
              </a:buClr>
              <a:buSzPct val="100000"/>
              <a:defRPr/>
            </a:pPr>
            <a:r>
              <a:rPr lang="en" sz="4400" kern="0">
                <a:solidFill>
                  <a:srgbClr val="000000"/>
                </a:solidFill>
                <a:latin typeface="Arial"/>
                <a:ea typeface="Arial"/>
                <a:cs typeface="Arial"/>
                <a:sym typeface="Arial"/>
              </a:rPr>
              <a:t>Code Generator</a:t>
            </a:r>
          </a:p>
          <a:p>
            <a:pPr marL="609585" indent="-304792" defTabSz="1219170">
              <a:lnSpc>
                <a:spcPct val="115000"/>
              </a:lnSpc>
              <a:spcAft>
                <a:spcPts val="2133"/>
              </a:spcAft>
              <a:buClr>
                <a:srgbClr val="000000"/>
              </a:buClr>
              <a:buSzPct val="100000"/>
              <a:defRPr/>
            </a:pPr>
            <a:r>
              <a:rPr lang="en" sz="4400" kern="0">
                <a:solidFill>
                  <a:srgbClr val="000000"/>
                </a:solidFill>
                <a:latin typeface="Arial"/>
                <a:ea typeface="Arial"/>
                <a:cs typeface="Arial"/>
                <a:sym typeface="Arial"/>
              </a:rPr>
              <a:t>Simulator, </a:t>
            </a:r>
            <a:r>
              <a:rPr lang="en-US" sz="4400" kern="0">
                <a:solidFill>
                  <a:srgbClr val="000000"/>
                </a:solidFill>
                <a:latin typeface="Arial"/>
                <a:ea typeface="Arial"/>
                <a:cs typeface="Arial"/>
                <a:sym typeface="Arial"/>
              </a:rPr>
              <a:t>etc.</a:t>
            </a:r>
            <a:endParaRPr lang="en" sz="4400" kern="0">
              <a:solidFill>
                <a:srgbClr val="000000"/>
              </a:solidFill>
              <a:latin typeface="Arial"/>
              <a:ea typeface="Arial"/>
              <a:cs typeface="Arial"/>
              <a:sym typeface="Arial"/>
            </a:endParaRPr>
          </a:p>
        </p:txBody>
      </p:sp>
      <p:sp>
        <p:nvSpPr>
          <p:cNvPr id="2" name="Rounded Rectangular Callout 1"/>
          <p:cNvSpPr/>
          <p:nvPr/>
        </p:nvSpPr>
        <p:spPr>
          <a:xfrm>
            <a:off x="6528201" y="674688"/>
            <a:ext cx="4768408" cy="2032000"/>
          </a:xfrm>
          <a:prstGeom prst="wedgeRoundRectCallout">
            <a:avLst>
              <a:gd name="adj1" fmla="val -70483"/>
              <a:gd name="adj2" fmla="val 50317"/>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a:t>Million+ lines of code </a:t>
            </a:r>
            <a:br>
              <a:rPr lang="en-US" sz="3200"/>
            </a:br>
            <a:r>
              <a:rPr lang="en-US" sz="3200"/>
              <a:t>(CPS development tool chain) without bugs?</a:t>
            </a:r>
          </a:p>
        </p:txBody>
      </p:sp>
      <p:sp>
        <p:nvSpPr>
          <p:cNvPr id="8" name="Rounded Rectangular Callout 7"/>
          <p:cNvSpPr/>
          <p:nvPr/>
        </p:nvSpPr>
        <p:spPr>
          <a:xfrm>
            <a:off x="6502400" y="3278051"/>
            <a:ext cx="4794209" cy="2883037"/>
          </a:xfrm>
          <a:prstGeom prst="wedgeRoundRectCallout">
            <a:avLst>
              <a:gd name="adj1" fmla="val -65858"/>
              <a:gd name="adj2" fmla="val -17199"/>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a:t>What happens if </a:t>
            </a:r>
            <a:br>
              <a:rPr lang="en-US" sz="3200"/>
            </a:br>
            <a:r>
              <a:rPr lang="en-US" sz="3200"/>
              <a:t>CPS dev tool chain injects subtle bugs into production CPS?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pPr/>
              <a:t>69</a:t>
            </a:fld>
            <a:endParaRPr lang="en"/>
          </a:p>
        </p:txBody>
      </p:sp>
      <p:sp>
        <p:nvSpPr>
          <p:cNvPr id="8" name="TextBox 7">
            <a:extLst>
              <a:ext uri="{FF2B5EF4-FFF2-40B4-BE49-F238E27FC236}">
                <a16:creationId xmlns:a16="http://schemas.microsoft.com/office/drawing/2014/main" id="{C292CD21-B759-4BBE-9737-85302050D7DE}"/>
              </a:ext>
            </a:extLst>
          </p:cNvPr>
          <p:cNvSpPr txBox="1"/>
          <p:nvPr/>
        </p:nvSpPr>
        <p:spPr>
          <a:xfrm>
            <a:off x="874866" y="5153918"/>
            <a:ext cx="4074756" cy="1384995"/>
          </a:xfrm>
          <a:prstGeom prst="rect">
            <a:avLst/>
          </a:prstGeom>
          <a:noFill/>
        </p:spPr>
        <p:txBody>
          <a:bodyPr wrap="square" rtlCol="0">
            <a:spAutoFit/>
          </a:bodyPr>
          <a:lstStyle/>
          <a:p>
            <a:r>
              <a:rPr lang="en-US" sz="2800" dirty="0"/>
              <a:t>Fixed:	Fixed-step solver</a:t>
            </a:r>
          </a:p>
          <a:p>
            <a:r>
              <a:rPr lang="en-US" sz="2800" dirty="0"/>
              <a:t>Var:	Variable-step solver</a:t>
            </a:r>
          </a:p>
          <a:p>
            <a:r>
              <a:rPr lang="en-US" sz="2800" dirty="0"/>
              <a:t>Nor:	Normal Mode</a:t>
            </a:r>
          </a:p>
        </p:txBody>
      </p:sp>
      <p:pic>
        <p:nvPicPr>
          <p:cNvPr id="3" name="Picture 2">
            <a:extLst>
              <a:ext uri="{FF2B5EF4-FFF2-40B4-BE49-F238E27FC236}">
                <a16:creationId xmlns:a16="http://schemas.microsoft.com/office/drawing/2014/main" id="{EB5FDF6C-7587-423B-AE3F-B0BFD6C2076C}"/>
              </a:ext>
            </a:extLst>
          </p:cNvPr>
          <p:cNvPicPr>
            <a:picLocks noChangeAspect="1"/>
          </p:cNvPicPr>
          <p:nvPr/>
        </p:nvPicPr>
        <p:blipFill>
          <a:blip r:embed="rId3"/>
          <a:stretch>
            <a:fillRect/>
          </a:stretch>
        </p:blipFill>
        <p:spPr>
          <a:xfrm>
            <a:off x="3442262" y="1003862"/>
            <a:ext cx="6380911" cy="4242716"/>
          </a:xfrm>
          <a:prstGeom prst="rect">
            <a:avLst/>
          </a:prstGeom>
        </p:spPr>
      </p:pic>
      <p:sp>
        <p:nvSpPr>
          <p:cNvPr id="13" name="Rectangle 12">
            <a:extLst>
              <a:ext uri="{FF2B5EF4-FFF2-40B4-BE49-F238E27FC236}">
                <a16:creationId xmlns:a16="http://schemas.microsoft.com/office/drawing/2014/main" id="{B52F1218-0CF4-44B2-9B73-2C3CA7179A2D}"/>
              </a:ext>
            </a:extLst>
          </p:cNvPr>
          <p:cNvSpPr/>
          <p:nvPr/>
        </p:nvSpPr>
        <p:spPr>
          <a:xfrm>
            <a:off x="5865539" y="5153917"/>
            <a:ext cx="4074756" cy="1384995"/>
          </a:xfrm>
          <a:prstGeom prst="rect">
            <a:avLst/>
          </a:prstGeom>
        </p:spPr>
        <p:txBody>
          <a:bodyPr wrap="square">
            <a:spAutoFit/>
          </a:bodyPr>
          <a:lstStyle/>
          <a:p>
            <a:pPr lvl="0"/>
            <a:r>
              <a:rPr lang="en-US" sz="2800" dirty="0"/>
              <a:t>Ext:  External Mode</a:t>
            </a:r>
          </a:p>
          <a:p>
            <a:pPr lvl="0"/>
            <a:r>
              <a:rPr lang="en-US" sz="2800" dirty="0"/>
              <a:t>PIL:  Processor in the loop</a:t>
            </a:r>
          </a:p>
          <a:p>
            <a:pPr lvl="0"/>
            <a:r>
              <a:rPr lang="en-US" sz="2800" dirty="0"/>
              <a:t>Acc: Accelerator Mode</a:t>
            </a:r>
          </a:p>
        </p:txBody>
      </p:sp>
      <p:pic>
        <p:nvPicPr>
          <p:cNvPr id="7" name="Picture 6">
            <a:extLst>
              <a:ext uri="{FF2B5EF4-FFF2-40B4-BE49-F238E27FC236}">
                <a16:creationId xmlns:a16="http://schemas.microsoft.com/office/drawing/2014/main" id="{EFFE9060-62EA-4696-98CA-E2337EE7B6F1}"/>
              </a:ext>
            </a:extLst>
          </p:cNvPr>
          <p:cNvPicPr>
            <a:picLocks noChangeAspect="1"/>
          </p:cNvPicPr>
          <p:nvPr/>
        </p:nvPicPr>
        <p:blipFill>
          <a:blip r:embed="rId4"/>
          <a:stretch>
            <a:fillRect/>
          </a:stretch>
        </p:blipFill>
        <p:spPr>
          <a:xfrm>
            <a:off x="874866" y="1060296"/>
            <a:ext cx="2636723" cy="3984821"/>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9EEEB38A-E804-4030-9557-53DB833A74E9}"/>
                  </a:ext>
                </a:extLst>
              </p14:cNvPr>
              <p14:cNvContentPartPr/>
              <p14:nvPr/>
            </p14:nvContentPartPr>
            <p14:xfrm>
              <a:off x="3529709" y="1909558"/>
              <a:ext cx="1708560" cy="104760"/>
            </p14:xfrm>
          </p:contentPart>
        </mc:Choice>
        <mc:Fallback xmlns="">
          <p:pic>
            <p:nvPicPr>
              <p:cNvPr id="10" name="Ink 9">
                <a:extLst>
                  <a:ext uri="{FF2B5EF4-FFF2-40B4-BE49-F238E27FC236}">
                    <a16:creationId xmlns:a16="http://schemas.microsoft.com/office/drawing/2014/main" id="{9EEEB38A-E804-4030-9557-53DB833A74E9}"/>
                  </a:ext>
                </a:extLst>
              </p:cNvPr>
              <p:cNvPicPr/>
              <p:nvPr/>
            </p:nvPicPr>
            <p:blipFill>
              <a:blip r:embed="rId6"/>
              <a:stretch>
                <a:fillRect/>
              </a:stretch>
            </p:blipFill>
            <p:spPr>
              <a:xfrm>
                <a:off x="3440069" y="1729558"/>
                <a:ext cx="188820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CB2247BD-6298-47CA-A6EC-39D1A4C7177E}"/>
                  </a:ext>
                </a:extLst>
              </p14:cNvPr>
              <p14:cNvContentPartPr/>
              <p14:nvPr/>
            </p14:nvContentPartPr>
            <p14:xfrm>
              <a:off x="2279789" y="4634038"/>
              <a:ext cx="3011040" cy="54000"/>
            </p14:xfrm>
          </p:contentPart>
        </mc:Choice>
        <mc:Fallback xmlns="">
          <p:pic>
            <p:nvPicPr>
              <p:cNvPr id="11" name="Ink 10">
                <a:extLst>
                  <a:ext uri="{FF2B5EF4-FFF2-40B4-BE49-F238E27FC236}">
                    <a16:creationId xmlns:a16="http://schemas.microsoft.com/office/drawing/2014/main" id="{CB2247BD-6298-47CA-A6EC-39D1A4C7177E}"/>
                  </a:ext>
                </a:extLst>
              </p:cNvPr>
              <p:cNvPicPr/>
              <p:nvPr/>
            </p:nvPicPr>
            <p:blipFill>
              <a:blip r:embed="rId8"/>
              <a:stretch>
                <a:fillRect/>
              </a:stretch>
            </p:blipFill>
            <p:spPr>
              <a:xfrm>
                <a:off x="2189789" y="4454398"/>
                <a:ext cx="3190680" cy="413640"/>
              </a:xfrm>
              <a:prstGeom prst="rect">
                <a:avLst/>
              </a:prstGeom>
            </p:spPr>
          </p:pic>
        </mc:Fallback>
      </mc:AlternateContent>
    </p:spTree>
    <p:extLst>
      <p:ext uri="{BB962C8B-B14F-4D97-AF65-F5344CB8AC3E}">
        <p14:creationId xmlns:p14="http://schemas.microsoft.com/office/powerpoint/2010/main" val="1539481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0000000-1234-1234-1234-123412341234}" type="slidenum">
              <a:rPr lang="en" smtClean="0"/>
              <a:pPr/>
              <a:t>70</a:t>
            </a:fld>
            <a:endParaRPr lang="en"/>
          </a:p>
        </p:txBody>
      </p:sp>
      <p:pic>
        <p:nvPicPr>
          <p:cNvPr id="10" name="Picture 9">
            <a:extLst>
              <a:ext uri="{FF2B5EF4-FFF2-40B4-BE49-F238E27FC236}">
                <a16:creationId xmlns:a16="http://schemas.microsoft.com/office/drawing/2014/main" id="{CA869AE1-327A-4A4D-8D70-9920131142A3}"/>
              </a:ext>
            </a:extLst>
          </p:cNvPr>
          <p:cNvPicPr>
            <a:picLocks noChangeAspect="1"/>
          </p:cNvPicPr>
          <p:nvPr/>
        </p:nvPicPr>
        <p:blipFill rotWithShape="1">
          <a:blip r:embed="rId3"/>
          <a:srcRect r="74988" b="15748"/>
          <a:stretch/>
        </p:blipFill>
        <p:spPr>
          <a:xfrm>
            <a:off x="150312" y="0"/>
            <a:ext cx="2882255" cy="6466832"/>
          </a:xfrm>
          <a:prstGeom prst="rect">
            <a:avLst/>
          </a:prstGeom>
        </p:spPr>
      </p:pic>
      <p:pic>
        <p:nvPicPr>
          <p:cNvPr id="12" name="Picture 11">
            <a:extLst>
              <a:ext uri="{FF2B5EF4-FFF2-40B4-BE49-F238E27FC236}">
                <a16:creationId xmlns:a16="http://schemas.microsoft.com/office/drawing/2014/main" id="{D9D16727-C844-44EB-B4B7-F802D40F2E8D}"/>
              </a:ext>
            </a:extLst>
          </p:cNvPr>
          <p:cNvPicPr>
            <a:picLocks noChangeAspect="1"/>
          </p:cNvPicPr>
          <p:nvPr/>
        </p:nvPicPr>
        <p:blipFill rotWithShape="1">
          <a:blip r:embed="rId3"/>
          <a:srcRect l="25313" r="49978" b="15748"/>
          <a:stretch/>
        </p:blipFill>
        <p:spPr>
          <a:xfrm>
            <a:off x="3067290" y="0"/>
            <a:ext cx="2847373" cy="6466832"/>
          </a:xfrm>
          <a:prstGeom prst="rect">
            <a:avLst/>
          </a:prstGeom>
        </p:spPr>
      </p:pic>
      <p:pic>
        <p:nvPicPr>
          <p:cNvPr id="14" name="Picture 13">
            <a:extLst>
              <a:ext uri="{FF2B5EF4-FFF2-40B4-BE49-F238E27FC236}">
                <a16:creationId xmlns:a16="http://schemas.microsoft.com/office/drawing/2014/main" id="{CC9AF092-A833-40FC-92CA-FF9DA049C24F}"/>
              </a:ext>
            </a:extLst>
          </p:cNvPr>
          <p:cNvPicPr>
            <a:picLocks noChangeAspect="1"/>
          </p:cNvPicPr>
          <p:nvPr/>
        </p:nvPicPr>
        <p:blipFill rotWithShape="1">
          <a:blip r:embed="rId3"/>
          <a:srcRect l="50625" r="24766" b="15748"/>
          <a:stretch/>
        </p:blipFill>
        <p:spPr>
          <a:xfrm>
            <a:off x="5984110" y="0"/>
            <a:ext cx="2835799" cy="6466832"/>
          </a:xfrm>
          <a:prstGeom prst="rect">
            <a:avLst/>
          </a:prstGeom>
        </p:spPr>
      </p:pic>
      <p:pic>
        <p:nvPicPr>
          <p:cNvPr id="15" name="Picture 14">
            <a:extLst>
              <a:ext uri="{FF2B5EF4-FFF2-40B4-BE49-F238E27FC236}">
                <a16:creationId xmlns:a16="http://schemas.microsoft.com/office/drawing/2014/main" id="{DCE266C3-F3B5-4326-B9E4-04AF1C7DF9CE}"/>
              </a:ext>
            </a:extLst>
          </p:cNvPr>
          <p:cNvPicPr>
            <a:picLocks noChangeAspect="1"/>
          </p:cNvPicPr>
          <p:nvPr/>
        </p:nvPicPr>
        <p:blipFill rotWithShape="1">
          <a:blip r:embed="rId3"/>
          <a:srcRect l="75071" b="15748"/>
          <a:stretch/>
        </p:blipFill>
        <p:spPr>
          <a:xfrm>
            <a:off x="8801100" y="0"/>
            <a:ext cx="2872708" cy="6466832"/>
          </a:xfrm>
          <a:prstGeom prst="rect">
            <a:avLst/>
          </a:prstGeom>
        </p:spPr>
      </p:pic>
      <p:sp>
        <p:nvSpPr>
          <p:cNvPr id="3" name="Speech Bubble: Rectangle with Corners Rounded 2">
            <a:extLst>
              <a:ext uri="{FF2B5EF4-FFF2-40B4-BE49-F238E27FC236}">
                <a16:creationId xmlns:a16="http://schemas.microsoft.com/office/drawing/2014/main" id="{04A416FC-C069-4BFE-8897-9BB12861E7CC}"/>
              </a:ext>
            </a:extLst>
          </p:cNvPr>
          <p:cNvSpPr/>
          <p:nvPr/>
        </p:nvSpPr>
        <p:spPr>
          <a:xfrm>
            <a:off x="3032567" y="6250874"/>
            <a:ext cx="3139263" cy="489946"/>
          </a:xfrm>
          <a:prstGeom prst="wedgeRoundRectCallout">
            <a:avLst>
              <a:gd name="adj1" fmla="val -15306"/>
              <a:gd name="adj2" fmla="val -1217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Distinct block types</a:t>
            </a:r>
          </a:p>
        </p:txBody>
      </p:sp>
      <p:sp>
        <p:nvSpPr>
          <p:cNvPr id="8" name="Speech Bubble: Rectangle with Corners Rounded 7">
            <a:extLst>
              <a:ext uri="{FF2B5EF4-FFF2-40B4-BE49-F238E27FC236}">
                <a16:creationId xmlns:a16="http://schemas.microsoft.com/office/drawing/2014/main" id="{2E9CB132-22A3-4407-B7E6-3123649E52EE}"/>
              </a:ext>
            </a:extLst>
          </p:cNvPr>
          <p:cNvSpPr/>
          <p:nvPr/>
        </p:nvSpPr>
        <p:spPr>
          <a:xfrm>
            <a:off x="8711792" y="6250874"/>
            <a:ext cx="3139263" cy="489946"/>
          </a:xfrm>
          <a:prstGeom prst="wedgeRoundRectCallout">
            <a:avLst>
              <a:gd name="adj1" fmla="val -8700"/>
              <a:gd name="adj2" fmla="val -1275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E.g.: </a:t>
            </a:r>
            <a:r>
              <a:rPr lang="en-US" sz="2800" dirty="0" err="1"/>
              <a:t>Goto</a:t>
            </a:r>
            <a:r>
              <a:rPr lang="en-US" sz="2800" dirty="0"/>
              <a:t> blocks</a:t>
            </a:r>
          </a:p>
        </p:txBody>
      </p:sp>
    </p:spTree>
    <p:extLst>
      <p:ext uri="{BB962C8B-B14F-4D97-AF65-F5344CB8AC3E}">
        <p14:creationId xmlns:p14="http://schemas.microsoft.com/office/powerpoint/2010/main" val="348654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ADAB-F46B-4CBE-B82C-A9CD7E67FE74}"/>
              </a:ext>
            </a:extLst>
          </p:cNvPr>
          <p:cNvSpPr>
            <a:spLocks noGrp="1"/>
          </p:cNvSpPr>
          <p:nvPr>
            <p:ph type="title"/>
          </p:nvPr>
        </p:nvSpPr>
        <p:spPr/>
        <p:txBody>
          <a:bodyPr/>
          <a:lstStyle/>
          <a:p>
            <a:r>
              <a:rPr lang="en-US" dirty="0"/>
              <a:t>Model-internal Code Reuse Was Rare</a:t>
            </a:r>
          </a:p>
        </p:txBody>
      </p:sp>
      <p:sp>
        <p:nvSpPr>
          <p:cNvPr id="3" name="Content Placeholder 2">
            <a:extLst>
              <a:ext uri="{FF2B5EF4-FFF2-40B4-BE49-F238E27FC236}">
                <a16:creationId xmlns:a16="http://schemas.microsoft.com/office/drawing/2014/main" id="{86151ED7-EC42-47E5-BBB1-5C6EA30979F7}"/>
              </a:ext>
            </a:extLst>
          </p:cNvPr>
          <p:cNvSpPr>
            <a:spLocks noGrp="1"/>
          </p:cNvSpPr>
          <p:nvPr>
            <p:ph idx="1"/>
          </p:nvPr>
        </p:nvSpPr>
        <p:spPr/>
        <p:txBody>
          <a:bodyPr>
            <a:normAutofit/>
          </a:bodyPr>
          <a:lstStyle/>
          <a:p>
            <a:r>
              <a:rPr lang="en-US" dirty="0"/>
              <a:t>Can reference (reuse) child model many times in same model</a:t>
            </a:r>
          </a:p>
          <a:p>
            <a:r>
              <a:rPr lang="en-US" dirty="0"/>
              <a:t>Found only one model using this feature</a:t>
            </a:r>
          </a:p>
          <a:p>
            <a:pPr lvl="1"/>
            <a:r>
              <a:rPr lang="en-US" dirty="0"/>
              <a:t>In the tutorial group</a:t>
            </a:r>
          </a:p>
          <a:p>
            <a:pPr lvl="1"/>
            <a:endParaRPr lang="en-US" dirty="0"/>
          </a:p>
          <a:p>
            <a:r>
              <a:rPr lang="en-US" dirty="0"/>
              <a:t>Do Simulink users reuse S-functions instead?</a:t>
            </a:r>
          </a:p>
          <a:p>
            <a:r>
              <a:rPr lang="en-US" dirty="0"/>
              <a:t>S-function reuse was also very low </a:t>
            </a:r>
          </a:p>
          <a:p>
            <a:pPr lvl="1"/>
            <a:r>
              <a:rPr lang="en-US" dirty="0"/>
              <a:t>&lt; 0.5% median value</a:t>
            </a:r>
          </a:p>
        </p:txBody>
      </p:sp>
      <p:sp>
        <p:nvSpPr>
          <p:cNvPr id="4" name="Slide Number Placeholder 3">
            <a:extLst>
              <a:ext uri="{FF2B5EF4-FFF2-40B4-BE49-F238E27FC236}">
                <a16:creationId xmlns:a16="http://schemas.microsoft.com/office/drawing/2014/main" id="{64DD172E-7957-4775-89F7-593162C3E4E5}"/>
              </a:ext>
            </a:extLst>
          </p:cNvPr>
          <p:cNvSpPr>
            <a:spLocks noGrp="1"/>
          </p:cNvSpPr>
          <p:nvPr>
            <p:ph type="sldNum" sz="quarter" idx="12"/>
          </p:nvPr>
        </p:nvSpPr>
        <p:spPr/>
        <p:txBody>
          <a:bodyPr/>
          <a:lstStyle/>
          <a:p>
            <a:fld id="{F5562901-C767-4705-A914-8EC0E8487B8E}" type="slidenum">
              <a:rPr lang="en-US" smtClean="0"/>
              <a:t>71</a:t>
            </a:fld>
            <a:endParaRPr lang="en-US"/>
          </a:p>
        </p:txBody>
      </p:sp>
    </p:spTree>
    <p:extLst>
      <p:ext uri="{BB962C8B-B14F-4D97-AF65-F5344CB8AC3E}">
        <p14:creationId xmlns:p14="http://schemas.microsoft.com/office/powerpoint/2010/main" val="278079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DDAD5E-8F6C-47E4-B63B-7F94EEE43DDA}"/>
              </a:ext>
            </a:extLst>
          </p:cNvPr>
          <p:cNvSpPr>
            <a:spLocks noGrp="1"/>
          </p:cNvSpPr>
          <p:nvPr>
            <p:ph type="title"/>
          </p:nvPr>
        </p:nvSpPr>
        <p:spPr/>
        <p:txBody>
          <a:bodyPr/>
          <a:lstStyle/>
          <a:p>
            <a:r>
              <a:rPr lang="en-US" dirty="0"/>
              <a:t>Algebraic Loops Were Rare</a:t>
            </a:r>
          </a:p>
        </p:txBody>
      </p:sp>
      <p:sp>
        <p:nvSpPr>
          <p:cNvPr id="4" name="Content Placeholder 3">
            <a:extLst>
              <a:ext uri="{FF2B5EF4-FFF2-40B4-BE49-F238E27FC236}">
                <a16:creationId xmlns:a16="http://schemas.microsoft.com/office/drawing/2014/main" id="{11585D72-D85D-44AA-B6F2-C54EF898FBBA}"/>
              </a:ext>
            </a:extLst>
          </p:cNvPr>
          <p:cNvSpPr>
            <a:spLocks noGrp="1"/>
          </p:cNvSpPr>
          <p:nvPr>
            <p:ph idx="1"/>
          </p:nvPr>
        </p:nvSpPr>
        <p:spPr/>
        <p:txBody>
          <a:bodyPr/>
          <a:lstStyle/>
          <a:p>
            <a:r>
              <a:rPr lang="en-US" dirty="0"/>
              <a:t>Only in 18 models</a:t>
            </a:r>
          </a:p>
          <a:p>
            <a:r>
              <a:rPr lang="en-US" dirty="0"/>
              <a:t>In our sample of 1k models</a:t>
            </a:r>
          </a:p>
        </p:txBody>
      </p:sp>
      <p:sp>
        <p:nvSpPr>
          <p:cNvPr id="2" name="Slide Number Placeholder 1">
            <a:extLst>
              <a:ext uri="{FF2B5EF4-FFF2-40B4-BE49-F238E27FC236}">
                <a16:creationId xmlns:a16="http://schemas.microsoft.com/office/drawing/2014/main" id="{C0A65388-6822-47E4-881F-801D973CC6B7}"/>
              </a:ext>
            </a:extLst>
          </p:cNvPr>
          <p:cNvSpPr>
            <a:spLocks noGrp="1"/>
          </p:cNvSpPr>
          <p:nvPr>
            <p:ph type="sldNum" sz="quarter" idx="12"/>
          </p:nvPr>
        </p:nvSpPr>
        <p:spPr/>
        <p:txBody>
          <a:bodyPr/>
          <a:lstStyle/>
          <a:p>
            <a:fld id="{F5562901-C767-4705-A914-8EC0E8487B8E}" type="slidenum">
              <a:rPr lang="en-US" smtClean="0"/>
              <a:t>72</a:t>
            </a:fld>
            <a:endParaRPr lang="en-US"/>
          </a:p>
        </p:txBody>
      </p:sp>
    </p:spTree>
    <p:extLst>
      <p:ext uri="{BB962C8B-B14F-4D97-AF65-F5344CB8AC3E}">
        <p14:creationId xmlns:p14="http://schemas.microsoft.com/office/powerpoint/2010/main" val="35582537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65FAE-2182-4DB9-B515-195BE7C7678F}"/>
              </a:ext>
            </a:extLst>
          </p:cNvPr>
          <p:cNvSpPr>
            <a:spLocks noGrp="1"/>
          </p:cNvSpPr>
          <p:nvPr>
            <p:ph type="title"/>
          </p:nvPr>
        </p:nvSpPr>
        <p:spPr/>
        <p:txBody>
          <a:bodyPr/>
          <a:lstStyle/>
          <a:p>
            <a:r>
              <a:rPr lang="en-US" dirty="0"/>
              <a:t>Most-used Blocks</a:t>
            </a:r>
          </a:p>
        </p:txBody>
      </p:sp>
      <p:sp>
        <p:nvSpPr>
          <p:cNvPr id="3" name="Content Placeholder 2">
            <a:extLst>
              <a:ext uri="{FF2B5EF4-FFF2-40B4-BE49-F238E27FC236}">
                <a16:creationId xmlns:a16="http://schemas.microsoft.com/office/drawing/2014/main" id="{2E827D16-9294-4F73-8776-8FC1FF26F6DA}"/>
              </a:ext>
            </a:extLst>
          </p:cNvPr>
          <p:cNvSpPr>
            <a:spLocks noGrp="1"/>
          </p:cNvSpPr>
          <p:nvPr>
            <p:ph idx="1"/>
          </p:nvPr>
        </p:nvSpPr>
        <p:spPr/>
        <p:txBody>
          <a:bodyPr/>
          <a:lstStyle/>
          <a:p>
            <a:r>
              <a:rPr lang="en-US" dirty="0"/>
              <a:t>Top-3 across categories: </a:t>
            </a:r>
            <a:r>
              <a:rPr lang="en-US" dirty="0" err="1"/>
              <a:t>Inport</a:t>
            </a:r>
            <a:r>
              <a:rPr lang="en-US" dirty="0"/>
              <a:t>, </a:t>
            </a:r>
            <a:r>
              <a:rPr lang="en-US" dirty="0" err="1"/>
              <a:t>Outport</a:t>
            </a:r>
            <a:r>
              <a:rPr lang="en-US" dirty="0"/>
              <a:t>, </a:t>
            </a:r>
            <a:r>
              <a:rPr lang="en-US" dirty="0" err="1"/>
              <a:t>SubSystem</a:t>
            </a:r>
            <a:r>
              <a:rPr lang="en-US" dirty="0"/>
              <a:t>. Rest:</a:t>
            </a:r>
          </a:p>
          <a:p>
            <a:r>
              <a:rPr lang="en-US" dirty="0"/>
              <a:t>(t) = Tutorial</a:t>
            </a:r>
          </a:p>
          <a:p>
            <a:pPr lvl="1"/>
            <a:r>
              <a:rPr lang="en-US" dirty="0"/>
              <a:t>Product, Constant, Sum, Gain, From, Selector, Mux, </a:t>
            </a:r>
            <a:r>
              <a:rPr lang="en-US" dirty="0" err="1"/>
              <a:t>Demux</a:t>
            </a:r>
            <a:r>
              <a:rPr lang="en-US" dirty="0"/>
              <a:t>, Terminator, </a:t>
            </a:r>
            <a:r>
              <a:rPr lang="en-US" dirty="0" err="1"/>
              <a:t>Goto</a:t>
            </a:r>
            <a:r>
              <a:rPr lang="en-US" dirty="0"/>
              <a:t>, </a:t>
            </a:r>
            <a:r>
              <a:rPr lang="en-US" dirty="0" err="1"/>
              <a:t>UnitConversion</a:t>
            </a:r>
            <a:r>
              <a:rPr lang="en-US" dirty="0"/>
              <a:t>, </a:t>
            </a:r>
            <a:r>
              <a:rPr lang="en-US" dirty="0" err="1"/>
              <a:t>BusSelector</a:t>
            </a:r>
            <a:r>
              <a:rPr lang="en-US" dirty="0"/>
              <a:t>, </a:t>
            </a:r>
            <a:r>
              <a:rPr lang="en-US" dirty="0" err="1"/>
              <a:t>Fcn</a:t>
            </a:r>
            <a:r>
              <a:rPr lang="en-US" dirty="0"/>
              <a:t>, Integrator, Math, </a:t>
            </a:r>
            <a:r>
              <a:rPr lang="en-US" dirty="0" err="1"/>
              <a:t>Trigonom</a:t>
            </a:r>
            <a:endParaRPr lang="en-US" dirty="0"/>
          </a:p>
          <a:p>
            <a:r>
              <a:rPr lang="en-US" dirty="0"/>
              <a:t>(s) = Simple</a:t>
            </a:r>
          </a:p>
          <a:p>
            <a:pPr lvl="1"/>
            <a:r>
              <a:rPr lang="en-US" dirty="0"/>
              <a:t>Constant, Gain, </a:t>
            </a:r>
            <a:r>
              <a:rPr lang="en-US" dirty="0" err="1"/>
              <a:t>S_Function</a:t>
            </a:r>
            <a:r>
              <a:rPr lang="en-US" dirty="0"/>
              <a:t>, Terminator, Sum, </a:t>
            </a:r>
            <a:r>
              <a:rPr lang="en-US" dirty="0" err="1"/>
              <a:t>DataTypeConv</a:t>
            </a:r>
            <a:r>
              <a:rPr lang="en-US" dirty="0"/>
              <a:t>., </a:t>
            </a:r>
            <a:r>
              <a:rPr lang="en-US" dirty="0" err="1"/>
              <a:t>Demux</a:t>
            </a:r>
            <a:r>
              <a:rPr lang="en-US" dirty="0"/>
              <a:t>, Mux, Scope, </a:t>
            </a:r>
            <a:r>
              <a:rPr lang="en-US" dirty="0" err="1"/>
              <a:t>PMIOPort</a:t>
            </a:r>
            <a:r>
              <a:rPr lang="en-US" dirty="0"/>
              <a:t>, From, Product, </a:t>
            </a:r>
            <a:r>
              <a:rPr lang="en-US" dirty="0" err="1"/>
              <a:t>RelationalOp</a:t>
            </a:r>
            <a:r>
              <a:rPr lang="en-US" dirty="0"/>
              <a:t>., </a:t>
            </a:r>
            <a:r>
              <a:rPr lang="en-US" dirty="0" err="1"/>
              <a:t>Goto</a:t>
            </a:r>
            <a:r>
              <a:rPr lang="en-US" dirty="0"/>
              <a:t>, Ground, </a:t>
            </a:r>
            <a:r>
              <a:rPr lang="en-US" dirty="0" err="1"/>
              <a:t>Integr</a:t>
            </a:r>
            <a:r>
              <a:rPr lang="en-US" dirty="0"/>
              <a:t>.</a:t>
            </a:r>
          </a:p>
          <a:p>
            <a:r>
              <a:rPr lang="en-US" dirty="0"/>
              <a:t>(a) = Advanced</a:t>
            </a:r>
          </a:p>
          <a:p>
            <a:pPr lvl="1"/>
            <a:r>
              <a:rPr lang="en-US" dirty="0"/>
              <a:t>Constant, From, </a:t>
            </a:r>
            <a:r>
              <a:rPr lang="en-US" dirty="0" err="1"/>
              <a:t>PMIOPort</a:t>
            </a:r>
            <a:r>
              <a:rPr lang="en-US" dirty="0"/>
              <a:t>, Sum, Gain, </a:t>
            </a:r>
            <a:r>
              <a:rPr lang="en-US" dirty="0" err="1"/>
              <a:t>Goto</a:t>
            </a:r>
            <a:r>
              <a:rPr lang="en-US" dirty="0"/>
              <a:t>, Product, Mux, </a:t>
            </a:r>
            <a:r>
              <a:rPr lang="en-US" dirty="0" err="1"/>
              <a:t>Demux</a:t>
            </a:r>
            <a:r>
              <a:rPr lang="en-US" dirty="0"/>
              <a:t>, </a:t>
            </a:r>
            <a:r>
              <a:rPr lang="en-US" dirty="0" err="1"/>
              <a:t>RelationalOp</a:t>
            </a:r>
            <a:r>
              <a:rPr lang="en-US" dirty="0"/>
              <a:t>., Switch, </a:t>
            </a:r>
            <a:r>
              <a:rPr lang="en-US" dirty="0" err="1"/>
              <a:t>Fcn</a:t>
            </a:r>
            <a:r>
              <a:rPr lang="en-US" dirty="0"/>
              <a:t>, </a:t>
            </a:r>
            <a:r>
              <a:rPr lang="en-US" dirty="0" err="1"/>
              <a:t>SimscapeMulti</a:t>
            </a:r>
            <a:r>
              <a:rPr lang="en-US" dirty="0"/>
              <a:t>., </a:t>
            </a:r>
            <a:r>
              <a:rPr lang="en-US" dirty="0" err="1"/>
              <a:t>PMComp</a:t>
            </a:r>
            <a:r>
              <a:rPr lang="en-US" dirty="0"/>
              <a:t>., Ground, Terminator</a:t>
            </a:r>
          </a:p>
        </p:txBody>
      </p:sp>
      <p:sp>
        <p:nvSpPr>
          <p:cNvPr id="4" name="Slide Number Placeholder 3">
            <a:extLst>
              <a:ext uri="{FF2B5EF4-FFF2-40B4-BE49-F238E27FC236}">
                <a16:creationId xmlns:a16="http://schemas.microsoft.com/office/drawing/2014/main" id="{EE06FCAF-4D99-445D-97B9-47209D5A7986}"/>
              </a:ext>
            </a:extLst>
          </p:cNvPr>
          <p:cNvSpPr>
            <a:spLocks noGrp="1"/>
          </p:cNvSpPr>
          <p:nvPr>
            <p:ph type="sldNum" sz="quarter" idx="12"/>
          </p:nvPr>
        </p:nvSpPr>
        <p:spPr/>
        <p:txBody>
          <a:bodyPr/>
          <a:lstStyle/>
          <a:p>
            <a:fld id="{F5562901-C767-4705-A914-8EC0E8487B8E}" type="slidenum">
              <a:rPr lang="en-US" smtClean="0"/>
              <a:t>73</a:t>
            </a:fld>
            <a:endParaRPr lang="en-US"/>
          </a:p>
        </p:txBody>
      </p:sp>
    </p:spTree>
    <p:extLst>
      <p:ext uri="{BB962C8B-B14F-4D97-AF65-F5344CB8AC3E}">
        <p14:creationId xmlns:p14="http://schemas.microsoft.com/office/powerpoint/2010/main" val="20888280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p:txBody>
          <a:bodyPr/>
          <a:lstStyle/>
          <a:p>
            <a:r>
              <a:rPr lang="en-US" dirty="0"/>
              <a:t>Additional Results on Subset of Models</a:t>
            </a:r>
            <a:endParaRPr lang="en" dirty="0"/>
          </a:p>
        </p:txBody>
      </p:sp>
      <p:sp>
        <p:nvSpPr>
          <p:cNvPr id="3" name="Content Placeholder 2">
            <a:extLst>
              <a:ext uri="{FF2B5EF4-FFF2-40B4-BE49-F238E27FC236}">
                <a16:creationId xmlns:a16="http://schemas.microsoft.com/office/drawing/2014/main" id="{4C09F7F0-DE57-42CB-B1AF-3B9DF5DA45F7}"/>
              </a:ext>
            </a:extLst>
          </p:cNvPr>
          <p:cNvSpPr>
            <a:spLocks noGrp="1"/>
          </p:cNvSpPr>
          <p:nvPr>
            <p:ph idx="1"/>
          </p:nvPr>
        </p:nvSpPr>
        <p:spPr>
          <a:xfrm>
            <a:off x="838200" y="1825625"/>
            <a:ext cx="10515600" cy="1325563"/>
          </a:xfrm>
        </p:spPr>
        <p:txBody>
          <a:bodyPr/>
          <a:lstStyle/>
          <a:p>
            <a:r>
              <a:rPr lang="en-US" dirty="0"/>
              <a:t>Subset of 391 models (vs. 1k) with 145k blocks (vs. 444k)</a:t>
            </a:r>
          </a:p>
          <a:p>
            <a:r>
              <a:rPr lang="en-US" dirty="0"/>
              <a:t>Participation of various libraries across four categories </a:t>
            </a:r>
            <a:r>
              <a:rPr lang="en-US" dirty="0" err="1"/>
              <a:t>t,s,a,o</a:t>
            </a:r>
            <a:r>
              <a:rPr lang="en-US" dirty="0"/>
              <a:t>:</a:t>
            </a:r>
          </a:p>
        </p:txBody>
      </p:sp>
      <p:sp>
        <p:nvSpPr>
          <p:cNvPr id="2" name="Slide Number Placeholder 1"/>
          <p:cNvSpPr>
            <a:spLocks noGrp="1"/>
          </p:cNvSpPr>
          <p:nvPr>
            <p:ph type="sldNum" sz="quarter" idx="12"/>
          </p:nvPr>
        </p:nvSpPr>
        <p:spPr/>
        <p:txBody>
          <a:bodyPr/>
          <a:lstStyle/>
          <a:p>
            <a:fld id="{00000000-1234-1234-1234-123412341234}" type="slidenum">
              <a:rPr lang="en" smtClean="0"/>
              <a:pPr/>
              <a:t>74</a:t>
            </a:fld>
            <a:endParaRPr lang="en"/>
          </a:p>
        </p:txBody>
      </p:sp>
      <p:sp>
        <p:nvSpPr>
          <p:cNvPr id="353" name="Shape 353"/>
          <p:cNvSpPr/>
          <p:nvPr/>
        </p:nvSpPr>
        <p:spPr>
          <a:xfrm>
            <a:off x="1436300" y="4974667"/>
            <a:ext cx="1930800" cy="1132000"/>
          </a:xfrm>
          <a:prstGeom prst="rect">
            <a:avLst/>
          </a:prstGeom>
          <a:solidFill>
            <a:srgbClr val="FFFFFF"/>
          </a:solidFill>
          <a:ln>
            <a:noFill/>
          </a:ln>
        </p:spPr>
        <p:txBody>
          <a:bodyPr lIns="121900" tIns="121900" rIns="121900" bIns="121900" anchor="ctr" anchorCtr="0">
            <a:noAutofit/>
          </a:bodyPr>
          <a:lstStyle/>
          <a:p>
            <a:endParaRPr sz="2400"/>
          </a:p>
        </p:txBody>
      </p:sp>
      <p:pic>
        <p:nvPicPr>
          <p:cNvPr id="7" name="Picture 6">
            <a:extLst>
              <a:ext uri="{FF2B5EF4-FFF2-40B4-BE49-F238E27FC236}">
                <a16:creationId xmlns:a16="http://schemas.microsoft.com/office/drawing/2014/main" id="{ED84F7F0-DEA3-4937-803B-D6552350EE9C}"/>
              </a:ext>
            </a:extLst>
          </p:cNvPr>
          <p:cNvPicPr>
            <a:picLocks noChangeAspect="1"/>
          </p:cNvPicPr>
          <p:nvPr/>
        </p:nvPicPr>
        <p:blipFill>
          <a:blip r:embed="rId3"/>
          <a:stretch>
            <a:fillRect/>
          </a:stretch>
        </p:blipFill>
        <p:spPr>
          <a:xfrm>
            <a:off x="0" y="2987232"/>
            <a:ext cx="12192000" cy="2553435"/>
          </a:xfrm>
          <a:prstGeom prst="rect">
            <a:avLst/>
          </a:prstGeom>
        </p:spPr>
      </p:pic>
      <p:sp>
        <p:nvSpPr>
          <p:cNvPr id="9" name="Speech Bubble: Rectangle with Corners Rounded 8">
            <a:extLst>
              <a:ext uri="{FF2B5EF4-FFF2-40B4-BE49-F238E27FC236}">
                <a16:creationId xmlns:a16="http://schemas.microsoft.com/office/drawing/2014/main" id="{FC2C6A47-079D-44B2-BBA3-F3892819BD70}"/>
              </a:ext>
            </a:extLst>
          </p:cNvPr>
          <p:cNvSpPr/>
          <p:nvPr/>
        </p:nvSpPr>
        <p:spPr>
          <a:xfrm>
            <a:off x="8610600" y="5741152"/>
            <a:ext cx="3139263" cy="961122"/>
          </a:xfrm>
          <a:prstGeom prst="wedgeRoundRectCallout">
            <a:avLst>
              <a:gd name="adj1" fmla="val 41861"/>
              <a:gd name="adj2" fmla="val -736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Few custom blocks (“</a:t>
            </a:r>
            <a:r>
              <a:rPr lang="en-US" sz="2800" dirty="0" err="1"/>
              <a:t>User_Defined</a:t>
            </a:r>
            <a:r>
              <a:rPr lang="en-US" sz="2800" dirty="0"/>
              <a:t>”)</a:t>
            </a:r>
          </a:p>
        </p:txBody>
      </p:sp>
      <p:sp>
        <p:nvSpPr>
          <p:cNvPr id="10" name="Speech Bubble: Rectangle with Corners Rounded 9">
            <a:extLst>
              <a:ext uri="{FF2B5EF4-FFF2-40B4-BE49-F238E27FC236}">
                <a16:creationId xmlns:a16="http://schemas.microsoft.com/office/drawing/2014/main" id="{6A1666F5-1304-457E-BE2F-2F4DF2363649}"/>
              </a:ext>
            </a:extLst>
          </p:cNvPr>
          <p:cNvSpPr/>
          <p:nvPr/>
        </p:nvSpPr>
        <p:spPr>
          <a:xfrm>
            <a:off x="1552887" y="5741152"/>
            <a:ext cx="2007157" cy="961122"/>
          </a:xfrm>
          <a:prstGeom prst="wedgeRoundRectCallout">
            <a:avLst>
              <a:gd name="adj1" fmla="val 157043"/>
              <a:gd name="adj2" fmla="val -817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Math Operations</a:t>
            </a:r>
          </a:p>
        </p:txBody>
      </p:sp>
      <p:sp>
        <p:nvSpPr>
          <p:cNvPr id="11" name="Speech Bubble: Rectangle with Corners Rounded 10">
            <a:extLst>
              <a:ext uri="{FF2B5EF4-FFF2-40B4-BE49-F238E27FC236}">
                <a16:creationId xmlns:a16="http://schemas.microsoft.com/office/drawing/2014/main" id="{9CBB359B-93EE-4994-914F-57A915B69915}"/>
              </a:ext>
            </a:extLst>
          </p:cNvPr>
          <p:cNvSpPr/>
          <p:nvPr/>
        </p:nvSpPr>
        <p:spPr>
          <a:xfrm>
            <a:off x="3774622" y="5741152"/>
            <a:ext cx="2007157" cy="961122"/>
          </a:xfrm>
          <a:prstGeom prst="wedgeRoundRectCallout">
            <a:avLst>
              <a:gd name="adj1" fmla="val 122230"/>
              <a:gd name="adj2" fmla="val -799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Ports &amp; Subsystems</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06E9F97-6A89-44DC-8ED8-F4391B626B60}"/>
                  </a:ext>
                </a:extLst>
              </p14:cNvPr>
              <p14:cNvContentPartPr/>
              <p14:nvPr/>
            </p14:nvContentPartPr>
            <p14:xfrm>
              <a:off x="5718804" y="5235052"/>
              <a:ext cx="668880" cy="19080"/>
            </p14:xfrm>
          </p:contentPart>
        </mc:Choice>
        <mc:Fallback xmlns="">
          <p:pic>
            <p:nvPicPr>
              <p:cNvPr id="5" name="Ink 4">
                <a:extLst>
                  <a:ext uri="{FF2B5EF4-FFF2-40B4-BE49-F238E27FC236}">
                    <a16:creationId xmlns:a16="http://schemas.microsoft.com/office/drawing/2014/main" id="{306E9F97-6A89-44DC-8ED8-F4391B626B60}"/>
                  </a:ext>
                </a:extLst>
              </p:cNvPr>
              <p:cNvPicPr/>
              <p:nvPr/>
            </p:nvPicPr>
            <p:blipFill>
              <a:blip r:embed="rId5"/>
              <a:stretch>
                <a:fillRect/>
              </a:stretch>
            </p:blipFill>
            <p:spPr>
              <a:xfrm>
                <a:off x="5628804" y="5055052"/>
                <a:ext cx="84852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114C7E3D-EC37-4E8B-8CCE-7C4263D793B7}"/>
                  </a:ext>
                </a:extLst>
              </p14:cNvPr>
              <p14:cNvContentPartPr/>
              <p14:nvPr/>
            </p14:nvContentPartPr>
            <p14:xfrm>
              <a:off x="7392444" y="5267092"/>
              <a:ext cx="518400" cy="20880"/>
            </p14:xfrm>
          </p:contentPart>
        </mc:Choice>
        <mc:Fallback xmlns="">
          <p:pic>
            <p:nvPicPr>
              <p:cNvPr id="6" name="Ink 5">
                <a:extLst>
                  <a:ext uri="{FF2B5EF4-FFF2-40B4-BE49-F238E27FC236}">
                    <a16:creationId xmlns:a16="http://schemas.microsoft.com/office/drawing/2014/main" id="{114C7E3D-EC37-4E8B-8CCE-7C4263D793B7}"/>
                  </a:ext>
                </a:extLst>
              </p:cNvPr>
              <p:cNvPicPr/>
              <p:nvPr/>
            </p:nvPicPr>
            <p:blipFill>
              <a:blip r:embed="rId7"/>
              <a:stretch>
                <a:fillRect/>
              </a:stretch>
            </p:blipFill>
            <p:spPr>
              <a:xfrm>
                <a:off x="7302444" y="5087452"/>
                <a:ext cx="69804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13807F92-0B6D-4A02-BECC-07AE3B0B4AEB}"/>
                  </a:ext>
                </a:extLst>
              </p14:cNvPr>
              <p14:cNvContentPartPr/>
              <p14:nvPr/>
            </p14:nvContentPartPr>
            <p14:xfrm>
              <a:off x="11300244" y="5272132"/>
              <a:ext cx="636840" cy="15840"/>
            </p14:xfrm>
          </p:contentPart>
        </mc:Choice>
        <mc:Fallback xmlns="">
          <p:pic>
            <p:nvPicPr>
              <p:cNvPr id="12" name="Ink 11">
                <a:extLst>
                  <a:ext uri="{FF2B5EF4-FFF2-40B4-BE49-F238E27FC236}">
                    <a16:creationId xmlns:a16="http://schemas.microsoft.com/office/drawing/2014/main" id="{13807F92-0B6D-4A02-BECC-07AE3B0B4AEB}"/>
                  </a:ext>
                </a:extLst>
              </p:cNvPr>
              <p:cNvPicPr/>
              <p:nvPr/>
            </p:nvPicPr>
            <p:blipFill>
              <a:blip r:embed="rId9"/>
              <a:stretch>
                <a:fillRect/>
              </a:stretch>
            </p:blipFill>
            <p:spPr>
              <a:xfrm>
                <a:off x="11210604" y="5092492"/>
                <a:ext cx="816480" cy="375480"/>
              </a:xfrm>
              <a:prstGeom prst="rect">
                <a:avLst/>
              </a:prstGeom>
            </p:spPr>
          </p:pic>
        </mc:Fallback>
      </mc:AlternateContent>
      <p:grpSp>
        <p:nvGrpSpPr>
          <p:cNvPr id="15" name="Group 14">
            <a:extLst>
              <a:ext uri="{FF2B5EF4-FFF2-40B4-BE49-F238E27FC236}">
                <a16:creationId xmlns:a16="http://schemas.microsoft.com/office/drawing/2014/main" id="{AE50E10C-2B1C-48F3-865E-AF8640CA0F93}"/>
              </a:ext>
            </a:extLst>
          </p:cNvPr>
          <p:cNvGrpSpPr/>
          <p:nvPr/>
        </p:nvGrpSpPr>
        <p:grpSpPr>
          <a:xfrm>
            <a:off x="442137" y="5287972"/>
            <a:ext cx="1208855" cy="720680"/>
            <a:chOff x="1226313" y="2708320"/>
            <a:chExt cx="1208855" cy="720680"/>
          </a:xfrm>
        </p:grpSpPr>
        <p:sp>
          <p:nvSpPr>
            <p:cNvPr id="16" name="TextBox 15">
              <a:extLst>
                <a:ext uri="{FF2B5EF4-FFF2-40B4-BE49-F238E27FC236}">
                  <a16:creationId xmlns:a16="http://schemas.microsoft.com/office/drawing/2014/main" id="{11B9AEDC-42F6-4B83-904A-48920A2EFCA0}"/>
                </a:ext>
              </a:extLst>
            </p:cNvPr>
            <p:cNvSpPr txBox="1"/>
            <p:nvPr/>
          </p:nvSpPr>
          <p:spPr>
            <a:xfrm>
              <a:off x="1226313" y="2905780"/>
              <a:ext cx="1208855" cy="523220"/>
            </a:xfrm>
            <a:prstGeom prst="rect">
              <a:avLst/>
            </a:prstGeom>
            <a:noFill/>
          </p:spPr>
          <p:txBody>
            <a:bodyPr wrap="square" rtlCol="0">
              <a:spAutoFit/>
            </a:bodyPr>
            <a:lstStyle/>
            <a:p>
              <a:r>
                <a:rPr lang="en-US" sz="2800" dirty="0" err="1"/>
                <a:t>t,s,a,o</a:t>
              </a:r>
              <a:endParaRPr lang="en-US" sz="2800" dirty="0"/>
            </a:p>
          </p:txBody>
        </p:sp>
        <p:cxnSp>
          <p:nvCxnSpPr>
            <p:cNvPr id="17" name="Straight Arrow Connector 16">
              <a:extLst>
                <a:ext uri="{FF2B5EF4-FFF2-40B4-BE49-F238E27FC236}">
                  <a16:creationId xmlns:a16="http://schemas.microsoft.com/office/drawing/2014/main" id="{E299EBF2-AB95-4B24-9D9D-A23159F23E49}"/>
                </a:ext>
              </a:extLst>
            </p:cNvPr>
            <p:cNvCxnSpPr>
              <a:cxnSpLocks/>
            </p:cNvCxnSpPr>
            <p:nvPr/>
          </p:nvCxnSpPr>
          <p:spPr>
            <a:xfrm flipV="1">
              <a:off x="1444819" y="2708320"/>
              <a:ext cx="245178" cy="346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C7ACBA-C8F2-4673-B9E2-15AB6E4B4986}"/>
                </a:ext>
              </a:extLst>
            </p:cNvPr>
            <p:cNvCxnSpPr>
              <a:cxnSpLocks/>
            </p:cNvCxnSpPr>
            <p:nvPr/>
          </p:nvCxnSpPr>
          <p:spPr>
            <a:xfrm flipV="1">
              <a:off x="1689997" y="2787824"/>
              <a:ext cx="122957" cy="267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817D69-1DCD-48DF-955E-79DD30183707}"/>
                </a:ext>
              </a:extLst>
            </p:cNvPr>
            <p:cNvCxnSpPr>
              <a:cxnSpLocks/>
            </p:cNvCxnSpPr>
            <p:nvPr/>
          </p:nvCxnSpPr>
          <p:spPr>
            <a:xfrm flipV="1">
              <a:off x="1876353" y="2787823"/>
              <a:ext cx="89001" cy="282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A2C33A1-C9B5-4A36-BD57-86F4767D8154}"/>
                </a:ext>
              </a:extLst>
            </p:cNvPr>
            <p:cNvCxnSpPr>
              <a:cxnSpLocks/>
            </p:cNvCxnSpPr>
            <p:nvPr/>
          </p:nvCxnSpPr>
          <p:spPr>
            <a:xfrm flipV="1">
              <a:off x="2071758" y="2787823"/>
              <a:ext cx="63673" cy="282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1" name="Speech Bubble: Rectangle with Corners Rounded 20">
            <a:extLst>
              <a:ext uri="{FF2B5EF4-FFF2-40B4-BE49-F238E27FC236}">
                <a16:creationId xmlns:a16="http://schemas.microsoft.com/office/drawing/2014/main" id="{2A856C00-3C06-4F1F-8578-990609685076}"/>
              </a:ext>
            </a:extLst>
          </p:cNvPr>
          <p:cNvSpPr/>
          <p:nvPr/>
        </p:nvSpPr>
        <p:spPr>
          <a:xfrm>
            <a:off x="5996357" y="5741152"/>
            <a:ext cx="2399665" cy="961122"/>
          </a:xfrm>
          <a:prstGeom prst="wedgeRoundRectCallout">
            <a:avLst>
              <a:gd name="adj1" fmla="val 79889"/>
              <a:gd name="adj2" fmla="val -808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From, </a:t>
            </a:r>
            <a:r>
              <a:rPr lang="en-US" sz="2800" dirty="0" err="1"/>
              <a:t>Goto</a:t>
            </a:r>
            <a:r>
              <a:rPr lang="en-US" sz="2800" dirty="0"/>
              <a:t>: Signal Routing</a:t>
            </a:r>
          </a:p>
        </p:txBody>
      </p:sp>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6DE13C34-2427-491F-88C1-D1B92D0E3739}"/>
                  </a:ext>
                </a:extLst>
              </p14:cNvPr>
              <p14:cNvContentPartPr/>
              <p14:nvPr/>
            </p14:nvContentPartPr>
            <p14:xfrm>
              <a:off x="8910924" y="5304892"/>
              <a:ext cx="627120" cy="18720"/>
            </p14:xfrm>
          </p:contentPart>
        </mc:Choice>
        <mc:Fallback xmlns="">
          <p:pic>
            <p:nvPicPr>
              <p:cNvPr id="13" name="Ink 12">
                <a:extLst>
                  <a:ext uri="{FF2B5EF4-FFF2-40B4-BE49-F238E27FC236}">
                    <a16:creationId xmlns:a16="http://schemas.microsoft.com/office/drawing/2014/main" id="{6DE13C34-2427-491F-88C1-D1B92D0E3739}"/>
                  </a:ext>
                </a:extLst>
              </p:cNvPr>
              <p:cNvPicPr/>
              <p:nvPr/>
            </p:nvPicPr>
            <p:blipFill>
              <a:blip r:embed="rId11"/>
              <a:stretch>
                <a:fillRect/>
              </a:stretch>
            </p:blipFill>
            <p:spPr>
              <a:xfrm>
                <a:off x="8820924" y="5125252"/>
                <a:ext cx="806760" cy="378360"/>
              </a:xfrm>
              <a:prstGeom prst="rect">
                <a:avLst/>
              </a:prstGeom>
            </p:spPr>
          </p:pic>
        </mc:Fallback>
      </mc:AlternateContent>
    </p:spTree>
    <p:extLst>
      <p:ext uri="{BB962C8B-B14F-4D97-AF65-F5344CB8AC3E}">
        <p14:creationId xmlns:p14="http://schemas.microsoft.com/office/powerpoint/2010/main" val="14521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Shape 353"/>
          <p:cNvSpPr/>
          <p:nvPr/>
        </p:nvSpPr>
        <p:spPr>
          <a:xfrm>
            <a:off x="1436300" y="4974667"/>
            <a:ext cx="1930800" cy="1132000"/>
          </a:xfrm>
          <a:prstGeom prst="rect">
            <a:avLst/>
          </a:prstGeom>
          <a:solidFill>
            <a:srgbClr val="FFFFFF"/>
          </a:solidFill>
          <a:ln>
            <a:noFill/>
          </a:ln>
        </p:spPr>
        <p:txBody>
          <a:bodyPr lIns="121900" tIns="121900" rIns="121900" bIns="121900" anchor="ctr" anchorCtr="0">
            <a:noAutofit/>
          </a:bodyPr>
          <a:lstStyle/>
          <a:p>
            <a:endParaRPr sz="2400"/>
          </a:p>
        </p:txBody>
      </p:sp>
      <p:sp>
        <p:nvSpPr>
          <p:cNvPr id="2" name="Slide Number Placeholder 1"/>
          <p:cNvSpPr>
            <a:spLocks noGrp="1"/>
          </p:cNvSpPr>
          <p:nvPr>
            <p:ph type="sldNum" sz="quarter" idx="12"/>
          </p:nvPr>
        </p:nvSpPr>
        <p:spPr/>
        <p:txBody>
          <a:bodyPr/>
          <a:lstStyle/>
          <a:p>
            <a:fld id="{00000000-1234-1234-1234-123412341234}" type="slidenum">
              <a:rPr lang="en" smtClean="0"/>
              <a:pPr/>
              <a:t>75</a:t>
            </a:fld>
            <a:endParaRPr lang="en"/>
          </a:p>
        </p:txBody>
      </p:sp>
      <p:pic>
        <p:nvPicPr>
          <p:cNvPr id="4" name="Picture 3">
            <a:extLst>
              <a:ext uri="{FF2B5EF4-FFF2-40B4-BE49-F238E27FC236}">
                <a16:creationId xmlns:a16="http://schemas.microsoft.com/office/drawing/2014/main" id="{23868BCA-82A3-4683-8B3B-BBBF7EE666C7}"/>
              </a:ext>
            </a:extLst>
          </p:cNvPr>
          <p:cNvPicPr>
            <a:picLocks noChangeAspect="1"/>
          </p:cNvPicPr>
          <p:nvPr/>
        </p:nvPicPr>
        <p:blipFill rotWithShape="1">
          <a:blip r:embed="rId3"/>
          <a:srcRect t="52613" r="71604" b="6934"/>
          <a:stretch/>
        </p:blipFill>
        <p:spPr>
          <a:xfrm>
            <a:off x="78658" y="3327762"/>
            <a:ext cx="2361235" cy="3318844"/>
          </a:xfrm>
          <a:prstGeom prst="rect">
            <a:avLst/>
          </a:prstGeom>
        </p:spPr>
      </p:pic>
      <p:pic>
        <p:nvPicPr>
          <p:cNvPr id="13" name="Picture 12">
            <a:extLst>
              <a:ext uri="{FF2B5EF4-FFF2-40B4-BE49-F238E27FC236}">
                <a16:creationId xmlns:a16="http://schemas.microsoft.com/office/drawing/2014/main" id="{4E4D5D6D-803C-496C-A0BD-30DA8CEBF944}"/>
              </a:ext>
            </a:extLst>
          </p:cNvPr>
          <p:cNvPicPr>
            <a:picLocks noChangeAspect="1"/>
          </p:cNvPicPr>
          <p:nvPr/>
        </p:nvPicPr>
        <p:blipFill rotWithShape="1">
          <a:blip r:embed="rId3"/>
          <a:srcRect t="2712" r="71604" b="58533"/>
          <a:stretch/>
        </p:blipFill>
        <p:spPr>
          <a:xfrm>
            <a:off x="78658" y="1"/>
            <a:ext cx="2361235" cy="3179452"/>
          </a:xfrm>
          <a:prstGeom prst="rect">
            <a:avLst/>
          </a:prstGeom>
        </p:spPr>
      </p:pic>
      <p:sp>
        <p:nvSpPr>
          <p:cNvPr id="10" name="Rectangle 9">
            <a:extLst>
              <a:ext uri="{FF2B5EF4-FFF2-40B4-BE49-F238E27FC236}">
                <a16:creationId xmlns:a16="http://schemas.microsoft.com/office/drawing/2014/main" id="{34185648-208E-4ACC-9DA8-D87BF2F55D01}"/>
              </a:ext>
            </a:extLst>
          </p:cNvPr>
          <p:cNvSpPr/>
          <p:nvPr/>
        </p:nvSpPr>
        <p:spPr>
          <a:xfrm>
            <a:off x="678427" y="1042220"/>
            <a:ext cx="668593" cy="1150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BE8B7FE2-CA55-457A-AC4C-DED34DC394A5}"/>
              </a:ext>
            </a:extLst>
          </p:cNvPr>
          <p:cNvSpPr/>
          <p:nvPr/>
        </p:nvSpPr>
        <p:spPr>
          <a:xfrm>
            <a:off x="265472" y="4129549"/>
            <a:ext cx="668593" cy="2022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EF482276-CC6A-49F0-966C-227C025DC9D2}"/>
              </a:ext>
            </a:extLst>
          </p:cNvPr>
          <p:cNvSpPr txBox="1"/>
          <p:nvPr/>
        </p:nvSpPr>
        <p:spPr>
          <a:xfrm rot="16200000">
            <a:off x="-105992" y="1110360"/>
            <a:ext cx="1540173" cy="523220"/>
          </a:xfrm>
          <a:prstGeom prst="rect">
            <a:avLst/>
          </a:prstGeom>
          <a:noFill/>
        </p:spPr>
        <p:txBody>
          <a:bodyPr wrap="square" rtlCol="0">
            <a:spAutoFit/>
          </a:bodyPr>
          <a:lstStyle/>
          <a:p>
            <a:r>
              <a:rPr lang="en-US" sz="2800" dirty="0"/>
              <a:t>Blocks </a:t>
            </a:r>
            <a:r>
              <a:rPr lang="en-US" sz="2800" dirty="0">
                <a:sym typeface="Wingdings" panose="05000000000000000000" pitchFamily="2" charset="2"/>
              </a:rPr>
              <a:t></a:t>
            </a:r>
            <a:endParaRPr lang="en-US" sz="2800" dirty="0"/>
          </a:p>
        </p:txBody>
      </p:sp>
      <p:sp>
        <p:nvSpPr>
          <p:cNvPr id="17" name="TextBox 16">
            <a:extLst>
              <a:ext uri="{FF2B5EF4-FFF2-40B4-BE49-F238E27FC236}">
                <a16:creationId xmlns:a16="http://schemas.microsoft.com/office/drawing/2014/main" id="{53779638-2AAE-4E92-ABBA-F830BC1FD498}"/>
              </a:ext>
            </a:extLst>
          </p:cNvPr>
          <p:cNvSpPr txBox="1"/>
          <p:nvPr/>
        </p:nvSpPr>
        <p:spPr>
          <a:xfrm rot="16200000">
            <a:off x="-629907" y="4411400"/>
            <a:ext cx="2488020" cy="523220"/>
          </a:xfrm>
          <a:prstGeom prst="rect">
            <a:avLst/>
          </a:prstGeom>
          <a:noFill/>
        </p:spPr>
        <p:txBody>
          <a:bodyPr wrap="square" rtlCol="0">
            <a:spAutoFit/>
          </a:bodyPr>
          <a:lstStyle/>
          <a:p>
            <a:r>
              <a:rPr lang="en-US" sz="2800" dirty="0"/>
              <a:t>Connections </a:t>
            </a:r>
            <a:r>
              <a:rPr lang="en-US" sz="2800" dirty="0">
                <a:sym typeface="Wingdings" panose="05000000000000000000" pitchFamily="2" charset="2"/>
              </a:rPr>
              <a:t></a:t>
            </a:r>
            <a:endParaRPr lang="en-US" sz="2800" dirty="0"/>
          </a:p>
        </p:txBody>
      </p:sp>
      <p:pic>
        <p:nvPicPr>
          <p:cNvPr id="16" name="Picture 15">
            <a:extLst>
              <a:ext uri="{FF2B5EF4-FFF2-40B4-BE49-F238E27FC236}">
                <a16:creationId xmlns:a16="http://schemas.microsoft.com/office/drawing/2014/main" id="{FE7822F2-5F73-4BCB-BF82-13CFDB076F1A}"/>
              </a:ext>
            </a:extLst>
          </p:cNvPr>
          <p:cNvPicPr>
            <a:picLocks noChangeAspect="1"/>
          </p:cNvPicPr>
          <p:nvPr/>
        </p:nvPicPr>
        <p:blipFill rotWithShape="1">
          <a:blip r:embed="rId3"/>
          <a:srcRect l="27450" t="52613" r="60454" b="6934"/>
          <a:stretch/>
        </p:blipFill>
        <p:spPr>
          <a:xfrm>
            <a:off x="2361235" y="3327762"/>
            <a:ext cx="1005865" cy="3318844"/>
          </a:xfrm>
          <a:prstGeom prst="rect">
            <a:avLst/>
          </a:prstGeom>
        </p:spPr>
      </p:pic>
      <p:pic>
        <p:nvPicPr>
          <p:cNvPr id="18" name="Picture 17">
            <a:extLst>
              <a:ext uri="{FF2B5EF4-FFF2-40B4-BE49-F238E27FC236}">
                <a16:creationId xmlns:a16="http://schemas.microsoft.com/office/drawing/2014/main" id="{8D2F0EA5-C919-4C38-93D4-87C100F534EE}"/>
              </a:ext>
            </a:extLst>
          </p:cNvPr>
          <p:cNvPicPr>
            <a:picLocks noChangeAspect="1"/>
          </p:cNvPicPr>
          <p:nvPr/>
        </p:nvPicPr>
        <p:blipFill rotWithShape="1">
          <a:blip r:embed="rId3"/>
          <a:srcRect l="28396" t="2712" r="59507" b="58533"/>
          <a:stretch/>
        </p:blipFill>
        <p:spPr>
          <a:xfrm>
            <a:off x="2439893" y="1"/>
            <a:ext cx="1005865" cy="3179452"/>
          </a:xfrm>
          <a:prstGeom prst="rect">
            <a:avLst/>
          </a:prstGeom>
        </p:spPr>
      </p:pic>
      <p:pic>
        <p:nvPicPr>
          <p:cNvPr id="20" name="Picture 19">
            <a:extLst>
              <a:ext uri="{FF2B5EF4-FFF2-40B4-BE49-F238E27FC236}">
                <a16:creationId xmlns:a16="http://schemas.microsoft.com/office/drawing/2014/main" id="{8A5E3740-804D-4BA9-93A9-D6482ECFA3F8}"/>
              </a:ext>
            </a:extLst>
          </p:cNvPr>
          <p:cNvPicPr>
            <a:picLocks noChangeAspect="1"/>
          </p:cNvPicPr>
          <p:nvPr/>
        </p:nvPicPr>
        <p:blipFill rotWithShape="1">
          <a:blip r:embed="rId3"/>
          <a:srcRect l="39546" t="52613" r="49040" b="6934"/>
          <a:stretch/>
        </p:blipFill>
        <p:spPr>
          <a:xfrm>
            <a:off x="3367101" y="3327762"/>
            <a:ext cx="949124" cy="3318844"/>
          </a:xfrm>
          <a:prstGeom prst="rect">
            <a:avLst/>
          </a:prstGeom>
        </p:spPr>
      </p:pic>
      <p:pic>
        <p:nvPicPr>
          <p:cNvPr id="21" name="Picture 20">
            <a:extLst>
              <a:ext uri="{FF2B5EF4-FFF2-40B4-BE49-F238E27FC236}">
                <a16:creationId xmlns:a16="http://schemas.microsoft.com/office/drawing/2014/main" id="{E8E1EBD8-C14A-4C0C-B81D-19D48B965A45}"/>
              </a:ext>
            </a:extLst>
          </p:cNvPr>
          <p:cNvPicPr>
            <a:picLocks noChangeAspect="1"/>
          </p:cNvPicPr>
          <p:nvPr/>
        </p:nvPicPr>
        <p:blipFill rotWithShape="1">
          <a:blip r:embed="rId3"/>
          <a:srcRect l="39253" t="2712" r="49333" b="58533"/>
          <a:stretch/>
        </p:blipFill>
        <p:spPr>
          <a:xfrm>
            <a:off x="3342719" y="1"/>
            <a:ext cx="949124" cy="3179452"/>
          </a:xfrm>
          <a:prstGeom prst="rect">
            <a:avLst/>
          </a:prstGeom>
        </p:spPr>
      </p:pic>
      <p:pic>
        <p:nvPicPr>
          <p:cNvPr id="22" name="Picture 21">
            <a:extLst>
              <a:ext uri="{FF2B5EF4-FFF2-40B4-BE49-F238E27FC236}">
                <a16:creationId xmlns:a16="http://schemas.microsoft.com/office/drawing/2014/main" id="{191770D2-6058-4D22-8E3B-1B623EF24986}"/>
              </a:ext>
            </a:extLst>
          </p:cNvPr>
          <p:cNvPicPr>
            <a:picLocks noChangeAspect="1"/>
          </p:cNvPicPr>
          <p:nvPr/>
        </p:nvPicPr>
        <p:blipFill rotWithShape="1">
          <a:blip r:embed="rId3"/>
          <a:srcRect l="49164" t="52613" r="38308" b="6934"/>
          <a:stretch/>
        </p:blipFill>
        <p:spPr>
          <a:xfrm>
            <a:off x="4166887" y="3327762"/>
            <a:ext cx="1041722" cy="3318844"/>
          </a:xfrm>
          <a:prstGeom prst="rect">
            <a:avLst/>
          </a:prstGeom>
        </p:spPr>
      </p:pic>
      <p:pic>
        <p:nvPicPr>
          <p:cNvPr id="23" name="Picture 22">
            <a:extLst>
              <a:ext uri="{FF2B5EF4-FFF2-40B4-BE49-F238E27FC236}">
                <a16:creationId xmlns:a16="http://schemas.microsoft.com/office/drawing/2014/main" id="{A129A484-5060-4962-A721-B561BEAB4338}"/>
              </a:ext>
            </a:extLst>
          </p:cNvPr>
          <p:cNvPicPr>
            <a:picLocks noChangeAspect="1"/>
          </p:cNvPicPr>
          <p:nvPr/>
        </p:nvPicPr>
        <p:blipFill rotWithShape="1">
          <a:blip r:embed="rId3"/>
          <a:srcRect l="50110" t="2712" r="37363" b="58533"/>
          <a:stretch/>
        </p:blipFill>
        <p:spPr>
          <a:xfrm>
            <a:off x="4245545" y="1"/>
            <a:ext cx="1041722" cy="3179452"/>
          </a:xfrm>
          <a:prstGeom prst="rect">
            <a:avLst/>
          </a:prstGeom>
        </p:spPr>
      </p:pic>
      <p:pic>
        <p:nvPicPr>
          <p:cNvPr id="24" name="Picture 23">
            <a:extLst>
              <a:ext uri="{FF2B5EF4-FFF2-40B4-BE49-F238E27FC236}">
                <a16:creationId xmlns:a16="http://schemas.microsoft.com/office/drawing/2014/main" id="{B1255A96-1FE5-4F76-B979-60C3FFCB249E}"/>
              </a:ext>
            </a:extLst>
          </p:cNvPr>
          <p:cNvPicPr>
            <a:picLocks noChangeAspect="1"/>
          </p:cNvPicPr>
          <p:nvPr/>
        </p:nvPicPr>
        <p:blipFill rotWithShape="1">
          <a:blip r:embed="rId3"/>
          <a:srcRect l="59882" t="52613" r="27637" b="6934"/>
          <a:stretch/>
        </p:blipFill>
        <p:spPr>
          <a:xfrm>
            <a:off x="5058137" y="3327762"/>
            <a:ext cx="1037863" cy="3318844"/>
          </a:xfrm>
          <a:prstGeom prst="rect">
            <a:avLst/>
          </a:prstGeom>
        </p:spPr>
      </p:pic>
      <p:pic>
        <p:nvPicPr>
          <p:cNvPr id="25" name="Picture 24">
            <a:extLst>
              <a:ext uri="{FF2B5EF4-FFF2-40B4-BE49-F238E27FC236}">
                <a16:creationId xmlns:a16="http://schemas.microsoft.com/office/drawing/2014/main" id="{E3CA489B-2983-4DAF-B213-14BF38FE94FC}"/>
              </a:ext>
            </a:extLst>
          </p:cNvPr>
          <p:cNvPicPr>
            <a:picLocks noChangeAspect="1"/>
          </p:cNvPicPr>
          <p:nvPr/>
        </p:nvPicPr>
        <p:blipFill rotWithShape="1">
          <a:blip r:embed="rId3"/>
          <a:srcRect l="60828" t="2712" r="26691" b="58533"/>
          <a:stretch/>
        </p:blipFill>
        <p:spPr>
          <a:xfrm>
            <a:off x="5136795" y="1"/>
            <a:ext cx="1037863" cy="3179452"/>
          </a:xfrm>
          <a:prstGeom prst="rect">
            <a:avLst/>
          </a:prstGeom>
        </p:spPr>
      </p:pic>
      <p:pic>
        <p:nvPicPr>
          <p:cNvPr id="26" name="Picture 25">
            <a:extLst>
              <a:ext uri="{FF2B5EF4-FFF2-40B4-BE49-F238E27FC236}">
                <a16:creationId xmlns:a16="http://schemas.microsoft.com/office/drawing/2014/main" id="{424DC84A-9FFA-42E2-AC97-FFA77C2F4CE4}"/>
              </a:ext>
            </a:extLst>
          </p:cNvPr>
          <p:cNvPicPr>
            <a:picLocks noChangeAspect="1"/>
          </p:cNvPicPr>
          <p:nvPr/>
        </p:nvPicPr>
        <p:blipFill rotWithShape="1">
          <a:blip r:embed="rId3"/>
          <a:srcRect l="72363" t="52613" b="6934"/>
          <a:stretch/>
        </p:blipFill>
        <p:spPr>
          <a:xfrm>
            <a:off x="6096000" y="3327762"/>
            <a:ext cx="2298103" cy="3318844"/>
          </a:xfrm>
          <a:prstGeom prst="rect">
            <a:avLst/>
          </a:prstGeom>
        </p:spPr>
      </p:pic>
      <p:pic>
        <p:nvPicPr>
          <p:cNvPr id="27" name="Picture 26">
            <a:extLst>
              <a:ext uri="{FF2B5EF4-FFF2-40B4-BE49-F238E27FC236}">
                <a16:creationId xmlns:a16="http://schemas.microsoft.com/office/drawing/2014/main" id="{EAF17676-3707-40FB-9863-04311164269A}"/>
              </a:ext>
            </a:extLst>
          </p:cNvPr>
          <p:cNvPicPr>
            <a:picLocks noChangeAspect="1"/>
          </p:cNvPicPr>
          <p:nvPr/>
        </p:nvPicPr>
        <p:blipFill rotWithShape="1">
          <a:blip r:embed="rId3"/>
          <a:srcRect l="72363" t="2712" b="58533"/>
          <a:stretch/>
        </p:blipFill>
        <p:spPr>
          <a:xfrm>
            <a:off x="6096000" y="1"/>
            <a:ext cx="2298103" cy="3179452"/>
          </a:xfrm>
          <a:prstGeom prst="rect">
            <a:avLst/>
          </a:prstGeom>
        </p:spPr>
      </p:pic>
      <p:sp>
        <p:nvSpPr>
          <p:cNvPr id="14" name="TextBox 13">
            <a:extLst>
              <a:ext uri="{FF2B5EF4-FFF2-40B4-BE49-F238E27FC236}">
                <a16:creationId xmlns:a16="http://schemas.microsoft.com/office/drawing/2014/main" id="{B1B91797-3CEE-430F-863B-655310FA5D3F}"/>
              </a:ext>
            </a:extLst>
          </p:cNvPr>
          <p:cNvSpPr txBox="1"/>
          <p:nvPr/>
        </p:nvSpPr>
        <p:spPr>
          <a:xfrm>
            <a:off x="8124295" y="570601"/>
            <a:ext cx="3716606" cy="2677656"/>
          </a:xfrm>
          <a:prstGeom prst="rect">
            <a:avLst/>
          </a:prstGeom>
          <a:noFill/>
        </p:spPr>
        <p:txBody>
          <a:bodyPr wrap="square" rtlCol="0">
            <a:spAutoFit/>
          </a:bodyPr>
          <a:lstStyle/>
          <a:p>
            <a:r>
              <a:rPr lang="en-US" sz="2800" dirty="0"/>
              <a:t>	t = tutorial</a:t>
            </a:r>
          </a:p>
          <a:p>
            <a:r>
              <a:rPr lang="en-US" sz="2800"/>
              <a:t>	s </a:t>
            </a:r>
            <a:r>
              <a:rPr lang="en-US" sz="2800" dirty="0"/>
              <a:t>= simple</a:t>
            </a:r>
          </a:p>
          <a:p>
            <a:r>
              <a:rPr lang="en-US" sz="2800" dirty="0"/>
              <a:t>	a = advanced</a:t>
            </a:r>
          </a:p>
          <a:p>
            <a:r>
              <a:rPr lang="en-US" sz="2800" dirty="0"/>
              <a:t>	o = other</a:t>
            </a:r>
          </a:p>
          <a:p>
            <a:endParaRPr lang="en-US" sz="2800" dirty="0"/>
          </a:p>
          <a:p>
            <a:r>
              <a:rPr lang="en-US" sz="2800" dirty="0"/>
              <a:t>Hierarchy Depth </a:t>
            </a:r>
            <a:r>
              <a:rPr lang="en-US" sz="2800" dirty="0">
                <a:sym typeface="Wingdings" panose="05000000000000000000" pitchFamily="2" charset="2"/>
              </a:rPr>
              <a:t></a:t>
            </a:r>
            <a:endParaRPr lang="en-US" sz="2800" dirty="0"/>
          </a:p>
        </p:txBody>
      </p:sp>
      <p:sp>
        <p:nvSpPr>
          <p:cNvPr id="12" name="TextBox 11">
            <a:extLst>
              <a:ext uri="{FF2B5EF4-FFF2-40B4-BE49-F238E27FC236}">
                <a16:creationId xmlns:a16="http://schemas.microsoft.com/office/drawing/2014/main" id="{FFDA1A3F-E8B5-4E86-A364-317AACF96AD6}"/>
              </a:ext>
            </a:extLst>
          </p:cNvPr>
          <p:cNvSpPr txBox="1"/>
          <p:nvPr/>
        </p:nvSpPr>
        <p:spPr>
          <a:xfrm>
            <a:off x="8124295" y="6094740"/>
            <a:ext cx="3716606" cy="523220"/>
          </a:xfrm>
          <a:prstGeom prst="rect">
            <a:avLst/>
          </a:prstGeom>
          <a:noFill/>
        </p:spPr>
        <p:txBody>
          <a:bodyPr wrap="square" rtlCol="0">
            <a:spAutoFit/>
          </a:bodyPr>
          <a:lstStyle/>
          <a:p>
            <a:r>
              <a:rPr lang="en-US" sz="2800" dirty="0"/>
              <a:t>Hierarchy Depth </a:t>
            </a:r>
            <a:r>
              <a:rPr lang="en-US" sz="2800" dirty="0">
                <a:sym typeface="Wingdings" panose="05000000000000000000" pitchFamily="2" charset="2"/>
              </a:rPr>
              <a:t></a:t>
            </a:r>
            <a:endParaRPr lang="en-US" sz="2800" dirty="0"/>
          </a:p>
        </p:txBody>
      </p:sp>
      <p:grpSp>
        <p:nvGrpSpPr>
          <p:cNvPr id="3" name="Group 2">
            <a:extLst>
              <a:ext uri="{FF2B5EF4-FFF2-40B4-BE49-F238E27FC236}">
                <a16:creationId xmlns:a16="http://schemas.microsoft.com/office/drawing/2014/main" id="{C12E754C-B757-4C85-A12C-6D3C7E8CF968}"/>
              </a:ext>
            </a:extLst>
          </p:cNvPr>
          <p:cNvGrpSpPr/>
          <p:nvPr/>
        </p:nvGrpSpPr>
        <p:grpSpPr>
          <a:xfrm>
            <a:off x="1226313" y="2708320"/>
            <a:ext cx="1208855" cy="720680"/>
            <a:chOff x="1226313" y="2708320"/>
            <a:chExt cx="1208855" cy="720680"/>
          </a:xfrm>
        </p:grpSpPr>
        <p:sp>
          <p:nvSpPr>
            <p:cNvPr id="28" name="TextBox 27">
              <a:extLst>
                <a:ext uri="{FF2B5EF4-FFF2-40B4-BE49-F238E27FC236}">
                  <a16:creationId xmlns:a16="http://schemas.microsoft.com/office/drawing/2014/main" id="{E7998CFC-4EFA-4293-8C58-C91D7638B90E}"/>
                </a:ext>
              </a:extLst>
            </p:cNvPr>
            <p:cNvSpPr txBox="1"/>
            <p:nvPr/>
          </p:nvSpPr>
          <p:spPr>
            <a:xfrm>
              <a:off x="1226313" y="2905780"/>
              <a:ext cx="1208855" cy="523220"/>
            </a:xfrm>
            <a:prstGeom prst="rect">
              <a:avLst/>
            </a:prstGeom>
            <a:noFill/>
          </p:spPr>
          <p:txBody>
            <a:bodyPr wrap="square" rtlCol="0">
              <a:spAutoFit/>
            </a:bodyPr>
            <a:lstStyle/>
            <a:p>
              <a:r>
                <a:rPr lang="en-US" sz="2800" dirty="0" err="1"/>
                <a:t>t,s,a,o</a:t>
              </a:r>
              <a:endParaRPr lang="en-US" sz="2800" dirty="0"/>
            </a:p>
          </p:txBody>
        </p:sp>
        <p:cxnSp>
          <p:nvCxnSpPr>
            <p:cNvPr id="5" name="Straight Arrow Connector 4">
              <a:extLst>
                <a:ext uri="{FF2B5EF4-FFF2-40B4-BE49-F238E27FC236}">
                  <a16:creationId xmlns:a16="http://schemas.microsoft.com/office/drawing/2014/main" id="{F107E538-798D-46F4-92A5-7BC79F7AEF88}"/>
                </a:ext>
              </a:extLst>
            </p:cNvPr>
            <p:cNvCxnSpPr>
              <a:cxnSpLocks/>
            </p:cNvCxnSpPr>
            <p:nvPr/>
          </p:nvCxnSpPr>
          <p:spPr>
            <a:xfrm flipV="1">
              <a:off x="1444819" y="2708320"/>
              <a:ext cx="245178" cy="346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6C14C8D-013F-4E32-802E-3748FFA21C4A}"/>
                </a:ext>
              </a:extLst>
            </p:cNvPr>
            <p:cNvCxnSpPr>
              <a:cxnSpLocks/>
            </p:cNvCxnSpPr>
            <p:nvPr/>
          </p:nvCxnSpPr>
          <p:spPr>
            <a:xfrm flipV="1">
              <a:off x="1689997" y="2787824"/>
              <a:ext cx="122957" cy="267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2331DC-70A6-432E-848A-738C8722B019}"/>
                </a:ext>
              </a:extLst>
            </p:cNvPr>
            <p:cNvCxnSpPr>
              <a:cxnSpLocks/>
            </p:cNvCxnSpPr>
            <p:nvPr/>
          </p:nvCxnSpPr>
          <p:spPr>
            <a:xfrm flipV="1">
              <a:off x="1876353" y="2787823"/>
              <a:ext cx="89001" cy="282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D4CE9DC-70B8-49C7-9FC0-40D8795B27D3}"/>
                </a:ext>
              </a:extLst>
            </p:cNvPr>
            <p:cNvCxnSpPr>
              <a:cxnSpLocks/>
            </p:cNvCxnSpPr>
            <p:nvPr/>
          </p:nvCxnSpPr>
          <p:spPr>
            <a:xfrm flipV="1">
              <a:off x="2071758" y="2787823"/>
              <a:ext cx="63673" cy="282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241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D08D535-3CAF-4B94-8079-CCD944323DE9}"/>
              </a:ext>
            </a:extLst>
          </p:cNvPr>
          <p:cNvSpPr>
            <a:spLocks noGrp="1"/>
          </p:cNvSpPr>
          <p:nvPr>
            <p:ph type="ctrTitle"/>
          </p:nvPr>
        </p:nvSpPr>
        <p:spPr>
          <a:xfrm>
            <a:off x="3045368" y="2043663"/>
            <a:ext cx="6105194" cy="2031055"/>
          </a:xfrm>
        </p:spPr>
        <p:txBody>
          <a:bodyPr>
            <a:normAutofit fontScale="90000"/>
          </a:bodyPr>
          <a:lstStyle/>
          <a:p>
            <a:r>
              <a:rPr lang="en-US" sz="6000" dirty="0">
                <a:solidFill>
                  <a:srgbClr val="FFFFFF"/>
                </a:solidFill>
              </a:rPr>
              <a:t>Using Simulink’s Semi-formal Language Specs</a:t>
            </a:r>
            <a:endParaRPr lang="en-US" sz="6000" b="1" i="1" u="sng" dirty="0">
              <a:solidFill>
                <a:srgbClr val="FFFFFF"/>
              </a:solidFill>
            </a:endParaRPr>
          </a:p>
        </p:txBody>
      </p:sp>
      <p:sp>
        <p:nvSpPr>
          <p:cNvPr id="8" name="Subtitle 7">
            <a:extLst>
              <a:ext uri="{FF2B5EF4-FFF2-40B4-BE49-F238E27FC236}">
                <a16:creationId xmlns:a16="http://schemas.microsoft.com/office/drawing/2014/main" id="{5E8B1562-9EE1-4366-B543-E35A640D8F08}"/>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SLforge</a:t>
            </a:r>
          </a:p>
        </p:txBody>
      </p:sp>
      <p:sp>
        <p:nvSpPr>
          <p:cNvPr id="4" name="Slide Number Placeholder 3">
            <a:extLst>
              <a:ext uri="{FF2B5EF4-FFF2-40B4-BE49-F238E27FC236}">
                <a16:creationId xmlns:a16="http://schemas.microsoft.com/office/drawing/2014/main" id="{986BEADC-ED5A-4337-9F97-16721F68C92F}"/>
              </a:ext>
            </a:extLst>
          </p:cNvPr>
          <p:cNvSpPr>
            <a:spLocks noGrp="1"/>
          </p:cNvSpPr>
          <p:nvPr>
            <p:ph type="sldNum" sz="quarter" idx="12"/>
          </p:nvPr>
        </p:nvSpPr>
        <p:spPr>
          <a:xfrm>
            <a:off x="10825930" y="6223702"/>
            <a:ext cx="570728" cy="314067"/>
          </a:xfrm>
        </p:spPr>
        <p:txBody>
          <a:bodyPr>
            <a:normAutofit/>
          </a:bodyPr>
          <a:lstStyle/>
          <a:p>
            <a:pPr>
              <a:spcAft>
                <a:spcPts val="600"/>
              </a:spcAft>
            </a:pPr>
            <a:fld id="{F5562901-C767-4705-A914-8EC0E8487B8E}" type="slidenum">
              <a:rPr lang="en-US" sz="1000">
                <a:solidFill>
                  <a:srgbClr val="898989"/>
                </a:solidFill>
              </a:rPr>
              <a:pPr>
                <a:spcAft>
                  <a:spcPts val="600"/>
                </a:spcAft>
              </a:pPr>
              <a:t>76</a:t>
            </a:fld>
            <a:endParaRPr lang="en-US" sz="1000">
              <a:solidFill>
                <a:srgbClr val="898989"/>
              </a:solidFill>
            </a:endParaRPr>
          </a:p>
        </p:txBody>
      </p:sp>
    </p:spTree>
    <p:extLst>
      <p:ext uri="{BB962C8B-B14F-4D97-AF65-F5344CB8AC3E}">
        <p14:creationId xmlns:p14="http://schemas.microsoft.com/office/powerpoint/2010/main" val="29140271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07AEB4-3419-4CF8-9100-5590C77660EF}"/>
              </a:ext>
            </a:extLst>
          </p:cNvPr>
          <p:cNvSpPr>
            <a:spLocks noGrp="1"/>
          </p:cNvSpPr>
          <p:nvPr>
            <p:ph type="sldNum" sz="quarter" idx="12"/>
          </p:nvPr>
        </p:nvSpPr>
        <p:spPr/>
        <p:txBody>
          <a:bodyPr/>
          <a:lstStyle/>
          <a:p>
            <a:fld id="{F5562901-C767-4705-A914-8EC0E8487B8E}" type="slidenum">
              <a:rPr lang="en-US" smtClean="0"/>
              <a:t>77</a:t>
            </a:fld>
            <a:endParaRPr lang="en-US"/>
          </a:p>
        </p:txBody>
      </p:sp>
      <p:pic>
        <p:nvPicPr>
          <p:cNvPr id="5" name="Picture 4">
            <a:extLst>
              <a:ext uri="{FF2B5EF4-FFF2-40B4-BE49-F238E27FC236}">
                <a16:creationId xmlns:a16="http://schemas.microsoft.com/office/drawing/2014/main" id="{0C1BC952-B349-445A-9BF9-840935958B5A}"/>
              </a:ext>
            </a:extLst>
          </p:cNvPr>
          <p:cNvPicPr>
            <a:picLocks noChangeAspect="1"/>
          </p:cNvPicPr>
          <p:nvPr/>
        </p:nvPicPr>
        <p:blipFill>
          <a:blip r:embed="rId2"/>
          <a:stretch>
            <a:fillRect/>
          </a:stretch>
        </p:blipFill>
        <p:spPr>
          <a:xfrm>
            <a:off x="-3281547" y="286552"/>
            <a:ext cx="16615003" cy="706454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5104703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74EED-C75E-4A8C-B4C0-AA54C27B8D46}"/>
              </a:ext>
            </a:extLst>
          </p:cNvPr>
          <p:cNvSpPr>
            <a:spLocks noGrp="1"/>
          </p:cNvSpPr>
          <p:nvPr>
            <p:ph type="title"/>
          </p:nvPr>
        </p:nvSpPr>
        <p:spPr/>
        <p:txBody>
          <a:bodyPr/>
          <a:lstStyle/>
          <a:p>
            <a:r>
              <a:rPr lang="en-US" dirty="0"/>
              <a:t>Best Effort: Gather Semi-formal Specifications</a:t>
            </a:r>
          </a:p>
        </p:txBody>
      </p:sp>
      <p:sp>
        <p:nvSpPr>
          <p:cNvPr id="3" name="Content Placeholder 2">
            <a:extLst>
              <a:ext uri="{FF2B5EF4-FFF2-40B4-BE49-F238E27FC236}">
                <a16:creationId xmlns:a16="http://schemas.microsoft.com/office/drawing/2014/main" id="{23ED58F1-5135-4098-8D3E-F75603F105F0}"/>
              </a:ext>
            </a:extLst>
          </p:cNvPr>
          <p:cNvSpPr>
            <a:spLocks noGrp="1"/>
          </p:cNvSpPr>
          <p:nvPr>
            <p:ph idx="1"/>
          </p:nvPr>
        </p:nvSpPr>
        <p:spPr/>
        <p:txBody>
          <a:bodyPr>
            <a:normAutofit lnSpcReduction="10000"/>
          </a:bodyPr>
          <a:lstStyle/>
          <a:p>
            <a:r>
              <a:rPr lang="en-US" dirty="0"/>
              <a:t>Focus on specifications for blocks from most-used libraries</a:t>
            </a:r>
          </a:p>
          <a:p>
            <a:r>
              <a:rPr lang="en-US" dirty="0"/>
              <a:t>Focus on aspects that caused </a:t>
            </a:r>
            <a:r>
              <a:rPr lang="en-US" dirty="0" err="1"/>
              <a:t>CyFuzz</a:t>
            </a:r>
            <a:r>
              <a:rPr lang="en-US" dirty="0"/>
              <a:t> errors</a:t>
            </a:r>
          </a:p>
          <a:p>
            <a:pPr lvl="1"/>
            <a:r>
              <a:rPr lang="en-US" dirty="0"/>
              <a:t>Algebraic loops, datatype inconsistency, sample time inconsistency</a:t>
            </a:r>
          </a:p>
          <a:p>
            <a:endParaRPr lang="en-US" dirty="0"/>
          </a:p>
          <a:p>
            <a:r>
              <a:rPr lang="en-US" dirty="0"/>
              <a:t>Simulink’s spec </a:t>
            </a:r>
            <a:r>
              <a:rPr lang="en-US" b="1" i="1" dirty="0"/>
              <a:t>style</a:t>
            </a:r>
            <a:r>
              <a:rPr lang="en-US" dirty="0"/>
              <a:t> relatively constant over time</a:t>
            </a:r>
          </a:p>
          <a:p>
            <a:pPr lvl="1"/>
            <a:r>
              <a:rPr lang="en-US" dirty="0"/>
              <a:t>Our parser worked for spec of several releases (R2015a -- R2017a)</a:t>
            </a:r>
          </a:p>
          <a:p>
            <a:endParaRPr lang="en-US" dirty="0"/>
          </a:p>
          <a:p>
            <a:r>
              <a:rPr lang="en-US" dirty="0"/>
              <a:t>Datatype &amp; parameter specifications (partially) for built-in blocks</a:t>
            </a:r>
          </a:p>
          <a:p>
            <a:pPr lvl="1"/>
            <a:r>
              <a:rPr lang="en-US" dirty="0"/>
              <a:t>Via regular-expression based parsing of Simulink websites</a:t>
            </a:r>
          </a:p>
          <a:p>
            <a:pPr lvl="1"/>
            <a:r>
              <a:rPr lang="en-US" dirty="0"/>
              <a:t>Limited by Simulink’s free-form specification style</a:t>
            </a:r>
          </a:p>
        </p:txBody>
      </p:sp>
      <p:sp>
        <p:nvSpPr>
          <p:cNvPr id="4" name="Slide Number Placeholder 3">
            <a:extLst>
              <a:ext uri="{FF2B5EF4-FFF2-40B4-BE49-F238E27FC236}">
                <a16:creationId xmlns:a16="http://schemas.microsoft.com/office/drawing/2014/main" id="{862232C2-4374-48D7-AE04-595FE2534185}"/>
              </a:ext>
            </a:extLst>
          </p:cNvPr>
          <p:cNvSpPr>
            <a:spLocks noGrp="1"/>
          </p:cNvSpPr>
          <p:nvPr>
            <p:ph type="sldNum" sz="quarter" idx="12"/>
          </p:nvPr>
        </p:nvSpPr>
        <p:spPr/>
        <p:txBody>
          <a:bodyPr/>
          <a:lstStyle/>
          <a:p>
            <a:fld id="{F5562901-C767-4705-A914-8EC0E8487B8E}" type="slidenum">
              <a:rPr lang="en-US" smtClean="0"/>
              <a:t>78</a:t>
            </a:fld>
            <a:endParaRPr lang="en-US"/>
          </a:p>
        </p:txBody>
      </p:sp>
    </p:spTree>
    <p:extLst>
      <p:ext uri="{BB962C8B-B14F-4D97-AF65-F5344CB8AC3E}">
        <p14:creationId xmlns:p14="http://schemas.microsoft.com/office/powerpoint/2010/main" val="42075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5" name="Picture 4" descr="A picture containing airplane, clock&#10;&#10;Description automatically generated">
            <a:extLst>
              <a:ext uri="{FF2B5EF4-FFF2-40B4-BE49-F238E27FC236}">
                <a16:creationId xmlns:a16="http://schemas.microsoft.com/office/drawing/2014/main" id="{E6036C29-7C62-43FC-964D-373DACD6D14E}"/>
              </a:ext>
            </a:extLst>
          </p:cNvPr>
          <p:cNvPicPr>
            <a:picLocks noChangeAspect="1"/>
          </p:cNvPicPr>
          <p:nvPr/>
        </p:nvPicPr>
        <p:blipFill rotWithShape="1">
          <a:blip r:embed="rId4">
            <a:clrChange>
              <a:clrFrom>
                <a:srgbClr val="C0C0C0"/>
              </a:clrFrom>
              <a:clrTo>
                <a:srgbClr val="C0C0C0">
                  <a:alpha val="0"/>
                </a:srgbClr>
              </a:clrTo>
            </a:clrChange>
            <a:extLst>
              <a:ext uri="{28A0092B-C50C-407E-A947-70E740481C1C}">
                <a14:useLocalDpi xmlns:a14="http://schemas.microsoft.com/office/drawing/2010/main" val="0"/>
              </a:ext>
            </a:extLst>
          </a:blip>
          <a:srcRect l="2031" t="1602" r="2031" b="5203"/>
          <a:stretch/>
        </p:blipFill>
        <p:spPr>
          <a:xfrm>
            <a:off x="1240387" y="852593"/>
            <a:ext cx="3399635" cy="1988606"/>
          </a:xfrm>
          <a:prstGeom prst="rect">
            <a:avLst/>
          </a:prstGeom>
        </p:spPr>
      </p:pic>
      <p:sp>
        <p:nvSpPr>
          <p:cNvPr id="13" name="Thought Bubble: Cloud 12">
            <a:extLst>
              <a:ext uri="{FF2B5EF4-FFF2-40B4-BE49-F238E27FC236}">
                <a16:creationId xmlns:a16="http://schemas.microsoft.com/office/drawing/2014/main" id="{F35CBEF3-34F9-4465-BBBF-3554D5AAC130}"/>
              </a:ext>
            </a:extLst>
          </p:cNvPr>
          <p:cNvSpPr/>
          <p:nvPr/>
        </p:nvSpPr>
        <p:spPr>
          <a:xfrm>
            <a:off x="1070517" y="537825"/>
            <a:ext cx="3685478" cy="2776240"/>
          </a:xfrm>
          <a:prstGeom prst="cloudCallout">
            <a:avLst>
              <a:gd name="adj1" fmla="val -34390"/>
              <a:gd name="adj2" fmla="val 63657"/>
            </a:avLst>
          </a:prstGeom>
          <a:noFill/>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ctr"/>
            <a:endParaRPr lang="en-US" sz="2489"/>
          </a:p>
        </p:txBody>
      </p:sp>
      <p:sp>
        <p:nvSpPr>
          <p:cNvPr id="2" name="Rectangle 1">
            <a:extLst>
              <a:ext uri="{FF2B5EF4-FFF2-40B4-BE49-F238E27FC236}">
                <a16:creationId xmlns:a16="http://schemas.microsoft.com/office/drawing/2014/main" id="{7DB3CE1A-9A71-4586-9A8B-75F2EB598A80}"/>
              </a:ext>
            </a:extLst>
          </p:cNvPr>
          <p:cNvSpPr/>
          <p:nvPr/>
        </p:nvSpPr>
        <p:spPr>
          <a:xfrm>
            <a:off x="2949567" y="1689462"/>
            <a:ext cx="1368575" cy="312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User">
            <a:extLst>
              <a:ext uri="{FF2B5EF4-FFF2-40B4-BE49-F238E27FC236}">
                <a16:creationId xmlns:a16="http://schemas.microsoft.com/office/drawing/2014/main" id="{644AB9EA-3E54-4E91-99E1-9DD033B14332}"/>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61842" y="3304921"/>
            <a:ext cx="2098327" cy="2098327"/>
          </a:xfrm>
          <a:prstGeom prst="rect">
            <a:avLst/>
          </a:prstGeom>
        </p:spPr>
      </p:pic>
      <p:sp>
        <p:nvSpPr>
          <p:cNvPr id="12" name="TextBox 11">
            <a:extLst>
              <a:ext uri="{FF2B5EF4-FFF2-40B4-BE49-F238E27FC236}">
                <a16:creationId xmlns:a16="http://schemas.microsoft.com/office/drawing/2014/main" id="{E01F1B49-3A5B-4169-AB58-A5AA7AECF685}"/>
              </a:ext>
            </a:extLst>
          </p:cNvPr>
          <p:cNvSpPr txBox="1"/>
          <p:nvPr/>
        </p:nvSpPr>
        <p:spPr>
          <a:xfrm>
            <a:off x="429594" y="5157025"/>
            <a:ext cx="1562821"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Engineer</a:t>
            </a:r>
          </a:p>
        </p:txBody>
      </p:sp>
      <p:pic>
        <p:nvPicPr>
          <p:cNvPr id="21" name="Shape 68" descr="Image result for simulink">
            <a:extLst>
              <a:ext uri="{FF2B5EF4-FFF2-40B4-BE49-F238E27FC236}">
                <a16:creationId xmlns:a16="http://schemas.microsoft.com/office/drawing/2014/main" id="{FCBC37FD-8D63-4F3C-A784-A0C91AFF459B}"/>
              </a:ext>
            </a:extLst>
          </p:cNvPr>
          <p:cNvPicPr preferRelativeResize="0"/>
          <p:nvPr/>
        </p:nvPicPr>
        <p:blipFill rotWithShape="1">
          <a:blip r:embed="rId7">
            <a:alphaModFix/>
          </a:blip>
          <a:srcRect r="3892" b="7706"/>
          <a:stretch/>
        </p:blipFill>
        <p:spPr>
          <a:xfrm>
            <a:off x="7644351" y="5280937"/>
            <a:ext cx="2105472" cy="763599"/>
          </a:xfrm>
          <a:prstGeom prst="rect">
            <a:avLst/>
          </a:prstGeom>
          <a:noFill/>
          <a:ln>
            <a:noFill/>
          </a:ln>
        </p:spPr>
      </p:pic>
      <p:pic>
        <p:nvPicPr>
          <p:cNvPr id="15" name="Graphic 14" descr="Gears">
            <a:extLst>
              <a:ext uri="{FF2B5EF4-FFF2-40B4-BE49-F238E27FC236}">
                <a16:creationId xmlns:a16="http://schemas.microsoft.com/office/drawing/2014/main" id="{D329AFEA-8735-4218-B7C6-D56B894D22BB}"/>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676633" y="4306731"/>
            <a:ext cx="1415914" cy="1415914"/>
          </a:xfrm>
          <a:prstGeom prst="rect">
            <a:avLst/>
          </a:prstGeom>
        </p:spPr>
      </p:pic>
      <p:sp>
        <p:nvSpPr>
          <p:cNvPr id="24" name="TextBox 23">
            <a:extLst>
              <a:ext uri="{FF2B5EF4-FFF2-40B4-BE49-F238E27FC236}">
                <a16:creationId xmlns:a16="http://schemas.microsoft.com/office/drawing/2014/main" id="{6D8EACCA-2DB4-421D-9D3E-37993E2760AF}"/>
              </a:ext>
            </a:extLst>
          </p:cNvPr>
          <p:cNvSpPr txBox="1"/>
          <p:nvPr/>
        </p:nvSpPr>
        <p:spPr>
          <a:xfrm>
            <a:off x="2367640" y="5557763"/>
            <a:ext cx="1870597"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Executable</a:t>
            </a:r>
          </a:p>
        </p:txBody>
      </p:sp>
      <p:sp>
        <p:nvSpPr>
          <p:cNvPr id="28" name="Arrow: Down 27">
            <a:extLst>
              <a:ext uri="{FF2B5EF4-FFF2-40B4-BE49-F238E27FC236}">
                <a16:creationId xmlns:a16="http://schemas.microsoft.com/office/drawing/2014/main" id="{243D3646-24DF-4A6E-A373-0511DDD6026D}"/>
              </a:ext>
            </a:extLst>
          </p:cNvPr>
          <p:cNvSpPr/>
          <p:nvPr/>
        </p:nvSpPr>
        <p:spPr>
          <a:xfrm rot="5400000">
            <a:off x="5424361" y="3932264"/>
            <a:ext cx="631176" cy="269734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ctr"/>
            <a:endParaRPr lang="en-US" sz="2489"/>
          </a:p>
        </p:txBody>
      </p:sp>
      <p:sp>
        <p:nvSpPr>
          <p:cNvPr id="31" name="Arrow: Down 30">
            <a:extLst>
              <a:ext uri="{FF2B5EF4-FFF2-40B4-BE49-F238E27FC236}">
                <a16:creationId xmlns:a16="http://schemas.microsoft.com/office/drawing/2014/main" id="{C4AD2ECC-0C34-4114-A9B8-0A83EF3C01DA}"/>
              </a:ext>
            </a:extLst>
          </p:cNvPr>
          <p:cNvSpPr/>
          <p:nvPr/>
        </p:nvSpPr>
        <p:spPr>
          <a:xfrm rot="10800000">
            <a:off x="2878344" y="3487408"/>
            <a:ext cx="631176" cy="64098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ctr"/>
            <a:endParaRPr lang="en-US" sz="2489"/>
          </a:p>
        </p:txBody>
      </p:sp>
      <p:sp>
        <p:nvSpPr>
          <p:cNvPr id="32" name="Arrow: Down 31">
            <a:extLst>
              <a:ext uri="{FF2B5EF4-FFF2-40B4-BE49-F238E27FC236}">
                <a16:creationId xmlns:a16="http://schemas.microsoft.com/office/drawing/2014/main" id="{174B622F-4EC2-45A7-8615-F8931FB9E514}"/>
              </a:ext>
            </a:extLst>
          </p:cNvPr>
          <p:cNvSpPr/>
          <p:nvPr/>
        </p:nvSpPr>
        <p:spPr>
          <a:xfrm rot="15325738">
            <a:off x="3558588" y="2301000"/>
            <a:ext cx="631176" cy="2697345"/>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ctr"/>
            <a:endParaRPr lang="en-US" sz="2489"/>
          </a:p>
        </p:txBody>
      </p:sp>
      <p:sp>
        <p:nvSpPr>
          <p:cNvPr id="33" name="TextBox 32">
            <a:extLst>
              <a:ext uri="{FF2B5EF4-FFF2-40B4-BE49-F238E27FC236}">
                <a16:creationId xmlns:a16="http://schemas.microsoft.com/office/drawing/2014/main" id="{0019307B-C495-4A3A-8190-16AAC3F86288}"/>
              </a:ext>
            </a:extLst>
          </p:cNvPr>
          <p:cNvSpPr txBox="1"/>
          <p:nvPr/>
        </p:nvSpPr>
        <p:spPr>
          <a:xfrm>
            <a:off x="3533554" y="3687074"/>
            <a:ext cx="1272143"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Deploy</a:t>
            </a:r>
          </a:p>
        </p:txBody>
      </p:sp>
      <p:graphicFrame>
        <p:nvGraphicFramePr>
          <p:cNvPr id="4" name="Object 3">
            <a:extLst>
              <a:ext uri="{FF2B5EF4-FFF2-40B4-BE49-F238E27FC236}">
                <a16:creationId xmlns:a16="http://schemas.microsoft.com/office/drawing/2014/main" id="{06A04E7D-348E-4BB3-A98A-4CEE34A946EC}"/>
              </a:ext>
            </a:extLst>
          </p:cNvPr>
          <p:cNvGraphicFramePr>
            <a:graphicFrameLocks noChangeAspect="1"/>
          </p:cNvGraphicFramePr>
          <p:nvPr/>
        </p:nvGraphicFramePr>
        <p:xfrm>
          <a:off x="5771480" y="852593"/>
          <a:ext cx="6109136" cy="2594475"/>
        </p:xfrm>
        <a:graphic>
          <a:graphicData uri="http://schemas.openxmlformats.org/presentationml/2006/ole">
            <mc:AlternateContent xmlns:mc="http://schemas.openxmlformats.org/markup-compatibility/2006">
              <mc:Choice xmlns:v="urn:schemas-microsoft-com:vml" Requires="v">
                <p:oleObj spid="_x0000_s3077" name="Adobe Acrobat Document" r:id="rId10" imgW="8642520" imgH="3670200" progId="Acrobat.Document.2017">
                  <p:embed/>
                </p:oleObj>
              </mc:Choice>
              <mc:Fallback>
                <p:oleObj name="Adobe Acrobat Document" r:id="rId10" imgW="8642520" imgH="3670200" progId="Acrobat.Document.2017">
                  <p:embed/>
                  <p:pic>
                    <p:nvPicPr>
                      <p:cNvPr id="4" name="Object 3">
                        <a:extLst>
                          <a:ext uri="{FF2B5EF4-FFF2-40B4-BE49-F238E27FC236}">
                            <a16:creationId xmlns:a16="http://schemas.microsoft.com/office/drawing/2014/main" id="{06A04E7D-348E-4BB3-A98A-4CEE34A946EC}"/>
                          </a:ext>
                        </a:extLst>
                      </p:cNvPr>
                      <p:cNvPicPr/>
                      <p:nvPr/>
                    </p:nvPicPr>
                    <p:blipFill>
                      <a:blip r:embed="rId11"/>
                      <a:stretch>
                        <a:fillRect/>
                      </a:stretch>
                    </p:blipFill>
                    <p:spPr>
                      <a:xfrm>
                        <a:off x="5771480" y="852593"/>
                        <a:ext cx="6109136" cy="2594475"/>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01F1B49-3A5B-4169-AB58-A5AA7AECF685}"/>
              </a:ext>
            </a:extLst>
          </p:cNvPr>
          <p:cNvSpPr txBox="1"/>
          <p:nvPr/>
        </p:nvSpPr>
        <p:spPr>
          <a:xfrm>
            <a:off x="251497" y="1686372"/>
            <a:ext cx="959507"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CPS</a:t>
            </a:r>
          </a:p>
        </p:txBody>
      </p:sp>
      <p:sp>
        <p:nvSpPr>
          <p:cNvPr id="29" name="TextBox 28">
            <a:extLst>
              <a:ext uri="{FF2B5EF4-FFF2-40B4-BE49-F238E27FC236}">
                <a16:creationId xmlns:a16="http://schemas.microsoft.com/office/drawing/2014/main" id="{E01F1B49-3A5B-4169-AB58-A5AA7AECF685}"/>
              </a:ext>
            </a:extLst>
          </p:cNvPr>
          <p:cNvSpPr txBox="1"/>
          <p:nvPr/>
        </p:nvSpPr>
        <p:spPr>
          <a:xfrm>
            <a:off x="591807" y="6376108"/>
            <a:ext cx="7281245" cy="40011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000"/>
              <a:t>CPS = Cyber-Physical System </a:t>
            </a:r>
          </a:p>
        </p:txBody>
      </p:sp>
      <p:sp>
        <p:nvSpPr>
          <p:cNvPr id="22" name="TextBox 21">
            <a:extLst>
              <a:ext uri="{FF2B5EF4-FFF2-40B4-BE49-F238E27FC236}">
                <a16:creationId xmlns:a16="http://schemas.microsoft.com/office/drawing/2014/main" id="{36FF0DC4-16AC-4FF6-A02B-47615E004339}"/>
              </a:ext>
            </a:extLst>
          </p:cNvPr>
          <p:cNvSpPr txBox="1"/>
          <p:nvPr/>
        </p:nvSpPr>
        <p:spPr>
          <a:xfrm>
            <a:off x="6285666" y="3447068"/>
            <a:ext cx="5080764"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System Model as Block Diagram</a:t>
            </a:r>
          </a:p>
        </p:txBody>
      </p:sp>
      <p:sp>
        <p:nvSpPr>
          <p:cNvPr id="30" name="TextBox 29">
            <a:extLst>
              <a:ext uri="{FF2B5EF4-FFF2-40B4-BE49-F238E27FC236}">
                <a16:creationId xmlns:a16="http://schemas.microsoft.com/office/drawing/2014/main" id="{96C756A2-4EF1-4E41-8D77-31557E8E790B}"/>
              </a:ext>
            </a:extLst>
          </p:cNvPr>
          <p:cNvSpPr txBox="1"/>
          <p:nvPr/>
        </p:nvSpPr>
        <p:spPr>
          <a:xfrm>
            <a:off x="9249115" y="4186013"/>
            <a:ext cx="1528624"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r>
              <a:rPr lang="en-US" sz="2400" b="1"/>
              <a:t>Analyze,</a:t>
            </a:r>
          </a:p>
          <a:p>
            <a:r>
              <a:rPr lang="en-US" sz="2400" b="1"/>
              <a:t>Simulate</a:t>
            </a:r>
          </a:p>
        </p:txBody>
      </p:sp>
      <p:sp>
        <p:nvSpPr>
          <p:cNvPr id="34" name="Arrow: Down 33">
            <a:extLst>
              <a:ext uri="{FF2B5EF4-FFF2-40B4-BE49-F238E27FC236}">
                <a16:creationId xmlns:a16="http://schemas.microsoft.com/office/drawing/2014/main" id="{6A7F139D-9798-4143-AD2D-B66AF82B605D}"/>
              </a:ext>
            </a:extLst>
          </p:cNvPr>
          <p:cNvSpPr/>
          <p:nvPr/>
        </p:nvSpPr>
        <p:spPr>
          <a:xfrm>
            <a:off x="8388747" y="4027213"/>
            <a:ext cx="631176" cy="112981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ctr"/>
            <a:endParaRPr lang="en-US" sz="2489"/>
          </a:p>
        </p:txBody>
      </p:sp>
      <p:sp>
        <p:nvSpPr>
          <p:cNvPr id="35" name="TextBox 34">
            <a:extLst>
              <a:ext uri="{FF2B5EF4-FFF2-40B4-BE49-F238E27FC236}">
                <a16:creationId xmlns:a16="http://schemas.microsoft.com/office/drawing/2014/main" id="{98EEE24A-62DE-4E64-8EF6-ECCE0CAA720C}"/>
              </a:ext>
            </a:extLst>
          </p:cNvPr>
          <p:cNvSpPr txBox="1"/>
          <p:nvPr/>
        </p:nvSpPr>
        <p:spPr>
          <a:xfrm>
            <a:off x="4755995" y="5557763"/>
            <a:ext cx="2332627" cy="83099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algn="ctr"/>
            <a:r>
              <a:rPr lang="en-US" sz="2400" b="1"/>
              <a:t>Generate &amp; Compile Code</a:t>
            </a:r>
          </a:p>
        </p:txBody>
      </p:sp>
      <p:sp>
        <p:nvSpPr>
          <p:cNvPr id="3" name="Slide Number Placeholder 2">
            <a:extLst>
              <a:ext uri="{FF2B5EF4-FFF2-40B4-BE49-F238E27FC236}">
                <a16:creationId xmlns:a16="http://schemas.microsoft.com/office/drawing/2014/main" id="{14EA7539-EF3E-49C6-AF09-658100F01371}"/>
              </a:ext>
            </a:extLst>
          </p:cNvPr>
          <p:cNvSpPr>
            <a:spLocks noGrp="1"/>
          </p:cNvSpPr>
          <p:nvPr>
            <p:ph type="sldNum" sz="quarter" idx="12"/>
          </p:nvPr>
        </p:nvSpPr>
        <p:spPr/>
        <p:txBody>
          <a:bodyPr/>
          <a:lstStyle/>
          <a:p>
            <a:fld id="{F5562901-C767-4705-A914-8EC0E8487B8E}" type="slidenum">
              <a:rPr lang="en-US" smtClean="0"/>
              <a:t>7</a:t>
            </a:fld>
            <a:endParaRPr lang="en-US"/>
          </a:p>
        </p:txBody>
      </p:sp>
      <p:pic>
        <p:nvPicPr>
          <p:cNvPr id="23" name="Graphic 22" descr="Download">
            <a:extLst>
              <a:ext uri="{FF2B5EF4-FFF2-40B4-BE49-F238E27FC236}">
                <a16:creationId xmlns:a16="http://schemas.microsoft.com/office/drawing/2014/main" id="{BD01B969-191B-418E-95C7-156DB1877C5B}"/>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2316841" y="1548191"/>
            <a:ext cx="1598367" cy="1598367"/>
          </a:xfrm>
          <a:prstGeom prst="rect">
            <a:avLst/>
          </a:prstGeom>
        </p:spPr>
      </p:pic>
      <p:pic>
        <p:nvPicPr>
          <p:cNvPr id="25" name="Graphic 24" descr="Bug">
            <a:extLst>
              <a:ext uri="{FF2B5EF4-FFF2-40B4-BE49-F238E27FC236}">
                <a16:creationId xmlns:a16="http://schemas.microsoft.com/office/drawing/2014/main" id="{CAB19C4F-3228-4722-8847-1AC90EF704E2}"/>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rot="18299296">
            <a:off x="8730927" y="4532742"/>
            <a:ext cx="2458251" cy="2458251"/>
          </a:xfrm>
          <a:prstGeom prst="rect">
            <a:avLst/>
          </a:prstGeom>
        </p:spPr>
      </p:pic>
      <p:pic>
        <p:nvPicPr>
          <p:cNvPr id="27" name="Graphic 26" descr="Bug">
            <a:extLst>
              <a:ext uri="{FF2B5EF4-FFF2-40B4-BE49-F238E27FC236}">
                <a16:creationId xmlns:a16="http://schemas.microsoft.com/office/drawing/2014/main" id="{C859FB87-5271-4B21-A6B7-816411970AD2}"/>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rot="18299296">
            <a:off x="8721505" y="4509864"/>
            <a:ext cx="2458251" cy="2458251"/>
          </a:xfrm>
          <a:prstGeom prst="rect">
            <a:avLst/>
          </a:prstGeom>
        </p:spPr>
      </p:pic>
    </p:spTree>
    <p:extLst>
      <p:ext uri="{BB962C8B-B14F-4D97-AF65-F5344CB8AC3E}">
        <p14:creationId xmlns:p14="http://schemas.microsoft.com/office/powerpoint/2010/main" val="140701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par>
                          <p:cTn id="11" fill="hold">
                            <p:stCondLst>
                              <p:cond delay="0"/>
                            </p:stCondLst>
                            <p:childTnLst>
                              <p:par>
                                <p:cTn id="12" presetID="1" presetClass="exit" presetSubtype="0" fill="hold" grpId="1" nodeType="afterEffect">
                                  <p:stCondLst>
                                    <p:cond delay="0"/>
                                  </p:stCondLst>
                                  <p:childTnLst>
                                    <p:set>
                                      <p:cBhvr>
                                        <p:cTn id="13" dur="1" fill="hold">
                                          <p:stCondLst>
                                            <p:cond delay="0"/>
                                          </p:stCondLst>
                                        </p:cTn>
                                        <p:tgtEl>
                                          <p:spTgt spid="3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par>
                          <p:cTn id="42" fill="hold">
                            <p:stCondLst>
                              <p:cond delay="0"/>
                            </p:stCondLst>
                            <p:childTnLst>
                              <p:par>
                                <p:cTn id="43" presetID="1" presetClass="exit"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par>
                          <p:cTn id="47" fill="hold">
                            <p:stCondLst>
                              <p:cond delay="0"/>
                            </p:stCondLst>
                            <p:childTnLst>
                              <p:par>
                                <p:cTn id="48" presetID="1" presetClass="exit" presetSubtype="0" fill="hold" nodeType="afterEffect">
                                  <p:stCondLst>
                                    <p:cond delay="0"/>
                                  </p:stCondLst>
                                  <p:childTnLst>
                                    <p:set>
                                      <p:cBhvr>
                                        <p:cTn id="49" dur="1" fill="hold">
                                          <p:stCondLst>
                                            <p:cond delay="0"/>
                                          </p:stCondLst>
                                        </p:cTn>
                                        <p:tgtEl>
                                          <p:spTgt spid="9"/>
                                        </p:tgtEl>
                                        <p:attrNameLst>
                                          <p:attrName>style.visibility</p:attrName>
                                        </p:attrNameLst>
                                      </p:cBhvr>
                                      <p:to>
                                        <p:strVal val="hidden"/>
                                      </p:to>
                                    </p:set>
                                  </p:childTnLst>
                                </p:cTn>
                              </p:par>
                            </p:childTnLst>
                          </p:cTn>
                        </p:par>
                        <p:par>
                          <p:cTn id="50" fill="hold">
                            <p:stCondLst>
                              <p:cond delay="0"/>
                            </p:stCondLst>
                            <p:childTnLst>
                              <p:par>
                                <p:cTn id="51" presetID="1" presetClass="exit"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0" presetClass="path" presetSubtype="0" accel="50000" decel="50000" fill="hold" nodeType="clickEffect">
                                  <p:stCondLst>
                                    <p:cond delay="0"/>
                                  </p:stCondLst>
                                  <p:childTnLst>
                                    <p:animMotion origin="layout" path="M 4.16667E-6 -0.00124 L -0.25643 0.04691 C -0.37171 0.06821 -0.525 -0.09908 -0.53438 -0.25587 L -0.55504 -0.6071 " pathEditMode="relative" rAng="10440000" ptsTypes="AAAA">
                                      <p:cBhvr>
                                        <p:cTn id="56" dur="2000" fill="hold"/>
                                        <p:tgtEl>
                                          <p:spTgt spid="27"/>
                                        </p:tgtEl>
                                        <p:attrNameLst>
                                          <p:attrName>ppt_x</p:attrName>
                                          <p:attrName>ppt_y</p:attrName>
                                        </p:attrNameLst>
                                      </p:cBhvr>
                                      <p:rCtr x="-27743" y="-30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P spid="24" grpId="0"/>
      <p:bldP spid="28" grpId="0" animBg="1"/>
      <p:bldP spid="31" grpId="0" animBg="1"/>
      <p:bldP spid="32" grpId="0" animBg="1"/>
      <p:bldP spid="32" grpId="1" animBg="1"/>
      <p:bldP spid="33" grpId="0"/>
      <p:bldP spid="22" grpId="0"/>
      <p:bldP spid="30" grpId="0"/>
      <p:bldP spid="34" grpId="0" animBg="1"/>
      <p:bldP spid="3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4ED8-6A5E-4AEA-971D-536E3711AAFB}"/>
              </a:ext>
            </a:extLst>
          </p:cNvPr>
          <p:cNvSpPr>
            <a:spLocks noGrp="1"/>
          </p:cNvSpPr>
          <p:nvPr>
            <p:ph type="title"/>
          </p:nvPr>
        </p:nvSpPr>
        <p:spPr/>
        <p:txBody>
          <a:bodyPr/>
          <a:lstStyle/>
          <a:p>
            <a:r>
              <a:rPr lang="en-US" dirty="0"/>
              <a:t>Example Free-form Specifications</a:t>
            </a:r>
          </a:p>
        </p:txBody>
      </p:sp>
      <p:sp>
        <p:nvSpPr>
          <p:cNvPr id="3" name="Content Placeholder 2">
            <a:extLst>
              <a:ext uri="{FF2B5EF4-FFF2-40B4-BE49-F238E27FC236}">
                <a16:creationId xmlns:a16="http://schemas.microsoft.com/office/drawing/2014/main" id="{C13AC74B-0DF4-41C6-8E9C-61C0B38E0C48}"/>
              </a:ext>
            </a:extLst>
          </p:cNvPr>
          <p:cNvSpPr>
            <a:spLocks noGrp="1"/>
          </p:cNvSpPr>
          <p:nvPr>
            <p:ph idx="1"/>
          </p:nvPr>
        </p:nvSpPr>
        <p:spPr/>
        <p:txBody>
          <a:bodyPr/>
          <a:lstStyle/>
          <a:p>
            <a:r>
              <a:rPr lang="en-US" dirty="0"/>
              <a:t>Direct feed-through property </a:t>
            </a:r>
          </a:p>
          <a:p>
            <a:r>
              <a:rPr lang="en-US" dirty="0"/>
              <a:t>As described for blocks: Variable Time Delay, Discrete Filter, Delay</a:t>
            </a:r>
          </a:p>
          <a:p>
            <a:pPr lvl="1"/>
            <a:r>
              <a:rPr lang="en-US" dirty="0"/>
              <a:t>“Yes, of the time delay (second) input”</a:t>
            </a:r>
          </a:p>
          <a:p>
            <a:pPr lvl="1"/>
            <a:r>
              <a:rPr lang="en-US" dirty="0"/>
              <a:t>“Only when the leading numerator coefficient does not equal zero”</a:t>
            </a:r>
          </a:p>
          <a:p>
            <a:pPr lvl="1"/>
            <a:r>
              <a:rPr lang="en-US" dirty="0"/>
              <a:t>“Yes, when you clear Prevent direct feedthrough”</a:t>
            </a:r>
          </a:p>
        </p:txBody>
      </p:sp>
      <p:sp>
        <p:nvSpPr>
          <p:cNvPr id="4" name="Slide Number Placeholder 3">
            <a:extLst>
              <a:ext uri="{FF2B5EF4-FFF2-40B4-BE49-F238E27FC236}">
                <a16:creationId xmlns:a16="http://schemas.microsoft.com/office/drawing/2014/main" id="{35579B9E-70C7-4A46-908C-BCBA8C03EA03}"/>
              </a:ext>
            </a:extLst>
          </p:cNvPr>
          <p:cNvSpPr>
            <a:spLocks noGrp="1"/>
          </p:cNvSpPr>
          <p:nvPr>
            <p:ph type="sldNum" sz="quarter" idx="12"/>
          </p:nvPr>
        </p:nvSpPr>
        <p:spPr/>
        <p:txBody>
          <a:bodyPr/>
          <a:lstStyle/>
          <a:p>
            <a:fld id="{F5562901-C767-4705-A914-8EC0E8487B8E}" type="slidenum">
              <a:rPr lang="en-US" smtClean="0"/>
              <a:t>79</a:t>
            </a:fld>
            <a:endParaRPr lang="en-US"/>
          </a:p>
        </p:txBody>
      </p:sp>
    </p:spTree>
    <p:extLst>
      <p:ext uri="{BB962C8B-B14F-4D97-AF65-F5344CB8AC3E}">
        <p14:creationId xmlns:p14="http://schemas.microsoft.com/office/powerpoint/2010/main" val="41352739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p:txBody>
          <a:bodyPr/>
          <a:lstStyle/>
          <a:p>
            <a:r>
              <a:rPr lang="en-US" dirty="0"/>
              <a:t>SLforge ≈ </a:t>
            </a:r>
            <a:r>
              <a:rPr lang="en-US" dirty="0" err="1"/>
              <a:t>CyFuzz</a:t>
            </a:r>
            <a:r>
              <a:rPr lang="en-US" dirty="0"/>
              <a:t> + Specifications + Basic EMI</a:t>
            </a:r>
            <a:endParaRPr lang="en" dirty="0"/>
          </a:p>
        </p:txBody>
      </p:sp>
      <p:sp>
        <p:nvSpPr>
          <p:cNvPr id="6" name="Shape 354">
            <a:extLst>
              <a:ext uri="{FF2B5EF4-FFF2-40B4-BE49-F238E27FC236}">
                <a16:creationId xmlns:a16="http://schemas.microsoft.com/office/drawing/2014/main" id="{92D6B4F1-2B1A-443D-A04D-786D891406CD}"/>
              </a:ext>
            </a:extLst>
          </p:cNvPr>
          <p:cNvSpPr txBox="1">
            <a:spLocks noGrp="1"/>
          </p:cNvSpPr>
          <p:nvPr>
            <p:ph idx="1"/>
          </p:nvPr>
        </p:nvSpPr>
        <p:spPr/>
        <p:txBody>
          <a:bodyPr/>
          <a:lstStyle/>
          <a:p>
            <a:r>
              <a:rPr lang="en-US" dirty="0"/>
              <a:t>First 5 SLforge phases use gathered specifications</a:t>
            </a:r>
          </a:p>
        </p:txBody>
      </p:sp>
      <p:sp>
        <p:nvSpPr>
          <p:cNvPr id="2" name="Slide Number Placeholder 1"/>
          <p:cNvSpPr>
            <a:spLocks noGrp="1"/>
          </p:cNvSpPr>
          <p:nvPr>
            <p:ph type="sldNum" sz="quarter" idx="12"/>
          </p:nvPr>
        </p:nvSpPr>
        <p:spPr/>
        <p:txBody>
          <a:bodyPr/>
          <a:lstStyle/>
          <a:p>
            <a:fld id="{00000000-1234-1234-1234-123412341234}" type="slidenum">
              <a:rPr lang="en" smtClean="0"/>
              <a:pPr/>
              <a:t>80</a:t>
            </a:fld>
            <a:endParaRPr lang="en"/>
          </a:p>
        </p:txBody>
      </p:sp>
      <p:pic>
        <p:nvPicPr>
          <p:cNvPr id="4" name="Picture 3">
            <a:extLst>
              <a:ext uri="{FF2B5EF4-FFF2-40B4-BE49-F238E27FC236}">
                <a16:creationId xmlns:a16="http://schemas.microsoft.com/office/drawing/2014/main" id="{9BAC5284-3DAA-4D1D-8E99-B486BE4A71AB}"/>
              </a:ext>
            </a:extLst>
          </p:cNvPr>
          <p:cNvPicPr>
            <a:picLocks noChangeAspect="1"/>
          </p:cNvPicPr>
          <p:nvPr/>
        </p:nvPicPr>
        <p:blipFill>
          <a:blip r:embed="rId3"/>
          <a:stretch>
            <a:fillRect/>
          </a:stretch>
        </p:blipFill>
        <p:spPr>
          <a:xfrm>
            <a:off x="0" y="2882490"/>
            <a:ext cx="12192000" cy="1707281"/>
          </a:xfrm>
          <a:prstGeom prst="rect">
            <a:avLst/>
          </a:prstGeom>
        </p:spPr>
      </p:pic>
    </p:spTree>
    <p:extLst>
      <p:ext uri="{BB962C8B-B14F-4D97-AF65-F5344CB8AC3E}">
        <p14:creationId xmlns:p14="http://schemas.microsoft.com/office/powerpoint/2010/main" val="28928005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p:txBody>
          <a:bodyPr/>
          <a:lstStyle/>
          <a:p>
            <a:r>
              <a:rPr lang="en-US" dirty="0"/>
              <a:t>Phase 1: Ensure Model Satisfies Basic Rules</a:t>
            </a:r>
            <a:endParaRPr lang="en" dirty="0"/>
          </a:p>
        </p:txBody>
      </p:sp>
      <p:sp>
        <p:nvSpPr>
          <p:cNvPr id="2" name="Slide Number Placeholder 1"/>
          <p:cNvSpPr>
            <a:spLocks noGrp="1"/>
          </p:cNvSpPr>
          <p:nvPr>
            <p:ph type="sldNum" sz="quarter" idx="12"/>
          </p:nvPr>
        </p:nvSpPr>
        <p:spPr/>
        <p:txBody>
          <a:bodyPr/>
          <a:lstStyle/>
          <a:p>
            <a:fld id="{00000000-1234-1234-1234-123412341234}" type="slidenum">
              <a:rPr lang="en" smtClean="0"/>
              <a:pPr/>
              <a:t>81</a:t>
            </a:fld>
            <a:endParaRPr lang="en"/>
          </a:p>
        </p:txBody>
      </p:sp>
      <p:sp>
        <p:nvSpPr>
          <p:cNvPr id="6" name="Shape 354">
            <a:extLst>
              <a:ext uri="{FF2B5EF4-FFF2-40B4-BE49-F238E27FC236}">
                <a16:creationId xmlns:a16="http://schemas.microsoft.com/office/drawing/2014/main" id="{92D6B4F1-2B1A-443D-A04D-786D891406CD}"/>
              </a:ext>
            </a:extLst>
          </p:cNvPr>
          <p:cNvSpPr txBox="1">
            <a:spLocks noGrp="1"/>
          </p:cNvSpPr>
          <p:nvPr>
            <p:ph type="body" idx="4294967295"/>
          </p:nvPr>
        </p:nvSpPr>
        <p:spPr>
          <a:xfrm>
            <a:off x="0" y="1303338"/>
            <a:ext cx="10979150" cy="4311650"/>
          </a:xfrm>
          <a:prstGeom prst="rect">
            <a:avLst/>
          </a:prstGeom>
        </p:spPr>
        <p:txBody>
          <a:bodyPr vert="horz" lIns="121900" tIns="121900" rIns="121900" bIns="121900" rtlCol="0" anchor="t" anchorCtr="0">
            <a:noAutofit/>
          </a:bodyPr>
          <a:lstStyle/>
          <a:p>
            <a:pPr>
              <a:lnSpc>
                <a:spcPct val="115000"/>
              </a:lnSpc>
              <a:spcAft>
                <a:spcPts val="2133"/>
              </a:spcAft>
              <a:buNone/>
            </a:pPr>
            <a:endParaRPr>
              <a:solidFill>
                <a:srgbClr val="000000"/>
              </a:solidFill>
            </a:endParaRPr>
          </a:p>
          <a:p>
            <a:pPr>
              <a:buNone/>
            </a:pPr>
            <a:endParaRPr>
              <a:solidFill>
                <a:srgbClr val="000000"/>
              </a:solidFill>
            </a:endParaRPr>
          </a:p>
        </p:txBody>
      </p:sp>
      <p:pic>
        <p:nvPicPr>
          <p:cNvPr id="4" name="Picture 3">
            <a:extLst>
              <a:ext uri="{FF2B5EF4-FFF2-40B4-BE49-F238E27FC236}">
                <a16:creationId xmlns:a16="http://schemas.microsoft.com/office/drawing/2014/main" id="{9BAC5284-3DAA-4D1D-8E99-B486BE4A71AB}"/>
              </a:ext>
            </a:extLst>
          </p:cNvPr>
          <p:cNvPicPr>
            <a:picLocks noChangeAspect="1"/>
          </p:cNvPicPr>
          <p:nvPr/>
        </p:nvPicPr>
        <p:blipFill>
          <a:blip r:embed="rId3"/>
          <a:stretch>
            <a:fillRect/>
          </a:stretch>
        </p:blipFill>
        <p:spPr>
          <a:xfrm>
            <a:off x="0" y="2882490"/>
            <a:ext cx="12192000" cy="1707281"/>
          </a:xfrm>
          <a:prstGeom prst="rect">
            <a:avLst/>
          </a:prstGeom>
        </p:spPr>
      </p:pic>
      <p:sp>
        <p:nvSpPr>
          <p:cNvPr id="5" name="Speech Bubble: Rectangle with Corners Rounded 4">
            <a:extLst>
              <a:ext uri="{FF2B5EF4-FFF2-40B4-BE49-F238E27FC236}">
                <a16:creationId xmlns:a16="http://schemas.microsoft.com/office/drawing/2014/main" id="{198DE9C5-6017-4D14-BB6A-776324206338}"/>
              </a:ext>
            </a:extLst>
          </p:cNvPr>
          <p:cNvSpPr/>
          <p:nvPr/>
        </p:nvSpPr>
        <p:spPr>
          <a:xfrm>
            <a:off x="448573" y="4790501"/>
            <a:ext cx="4934310" cy="1205185"/>
          </a:xfrm>
          <a:prstGeom prst="wedgeRoundRectCallout">
            <a:avLst>
              <a:gd name="adj1" fmla="val -41117"/>
              <a:gd name="adj2" fmla="val -968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E.g.: For each “If” block there is 1 “Then” block &amp; 1 “Else” block</a:t>
            </a:r>
          </a:p>
        </p:txBody>
      </p:sp>
      <p:sp>
        <p:nvSpPr>
          <p:cNvPr id="7" name="Speech Bubble: Rectangle with Corners Rounded 6">
            <a:extLst>
              <a:ext uri="{FF2B5EF4-FFF2-40B4-BE49-F238E27FC236}">
                <a16:creationId xmlns:a16="http://schemas.microsoft.com/office/drawing/2014/main" id="{D718898D-5A0C-4317-BC2A-D98E8535E806}"/>
              </a:ext>
            </a:extLst>
          </p:cNvPr>
          <p:cNvSpPr/>
          <p:nvPr/>
        </p:nvSpPr>
        <p:spPr>
          <a:xfrm>
            <a:off x="448573" y="1554480"/>
            <a:ext cx="6135107" cy="1175437"/>
          </a:xfrm>
          <a:prstGeom prst="wedgeRoundRectCallout">
            <a:avLst>
              <a:gd name="adj1" fmla="val -41646"/>
              <a:gd name="adj2" fmla="val 926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E.g.: Configure each block’s sample time to satisfy type / inheritance rules</a:t>
            </a:r>
          </a:p>
        </p:txBody>
      </p:sp>
    </p:spTree>
    <p:extLst>
      <p:ext uri="{BB962C8B-B14F-4D97-AF65-F5344CB8AC3E}">
        <p14:creationId xmlns:p14="http://schemas.microsoft.com/office/powerpoint/2010/main" val="13741248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p:txBody>
          <a:bodyPr/>
          <a:lstStyle/>
          <a:p>
            <a:r>
              <a:rPr lang="en-US" dirty="0"/>
              <a:t>Phase 2</a:t>
            </a:r>
            <a:endParaRPr lang="en" dirty="0"/>
          </a:p>
        </p:txBody>
      </p:sp>
      <p:sp>
        <p:nvSpPr>
          <p:cNvPr id="2" name="Slide Number Placeholder 1"/>
          <p:cNvSpPr>
            <a:spLocks noGrp="1"/>
          </p:cNvSpPr>
          <p:nvPr>
            <p:ph type="sldNum" sz="quarter" idx="12"/>
          </p:nvPr>
        </p:nvSpPr>
        <p:spPr/>
        <p:txBody>
          <a:bodyPr/>
          <a:lstStyle/>
          <a:p>
            <a:fld id="{00000000-1234-1234-1234-123412341234}" type="slidenum">
              <a:rPr lang="en" smtClean="0"/>
              <a:pPr/>
              <a:t>82</a:t>
            </a:fld>
            <a:endParaRPr lang="en"/>
          </a:p>
        </p:txBody>
      </p:sp>
      <p:sp>
        <p:nvSpPr>
          <p:cNvPr id="6" name="Shape 354">
            <a:extLst>
              <a:ext uri="{FF2B5EF4-FFF2-40B4-BE49-F238E27FC236}">
                <a16:creationId xmlns:a16="http://schemas.microsoft.com/office/drawing/2014/main" id="{92D6B4F1-2B1A-443D-A04D-786D891406CD}"/>
              </a:ext>
            </a:extLst>
          </p:cNvPr>
          <p:cNvSpPr txBox="1">
            <a:spLocks noGrp="1"/>
          </p:cNvSpPr>
          <p:nvPr>
            <p:ph type="body" idx="4294967295"/>
          </p:nvPr>
        </p:nvSpPr>
        <p:spPr>
          <a:xfrm>
            <a:off x="0" y="1303338"/>
            <a:ext cx="10979150" cy="4311650"/>
          </a:xfrm>
          <a:prstGeom prst="rect">
            <a:avLst/>
          </a:prstGeom>
        </p:spPr>
        <p:txBody>
          <a:bodyPr vert="horz" lIns="121900" tIns="121900" rIns="121900" bIns="121900" rtlCol="0" anchor="t" anchorCtr="0">
            <a:noAutofit/>
          </a:bodyPr>
          <a:lstStyle/>
          <a:p>
            <a:pPr>
              <a:lnSpc>
                <a:spcPct val="115000"/>
              </a:lnSpc>
              <a:spcAft>
                <a:spcPts val="2133"/>
              </a:spcAft>
              <a:buNone/>
            </a:pPr>
            <a:endParaRPr>
              <a:solidFill>
                <a:srgbClr val="000000"/>
              </a:solidFill>
            </a:endParaRPr>
          </a:p>
          <a:p>
            <a:pPr>
              <a:buNone/>
            </a:pPr>
            <a:endParaRPr>
              <a:solidFill>
                <a:srgbClr val="000000"/>
              </a:solidFill>
            </a:endParaRPr>
          </a:p>
        </p:txBody>
      </p:sp>
      <p:sp>
        <p:nvSpPr>
          <p:cNvPr id="353" name="Shape 353"/>
          <p:cNvSpPr/>
          <p:nvPr/>
        </p:nvSpPr>
        <p:spPr>
          <a:xfrm>
            <a:off x="1436300" y="4974667"/>
            <a:ext cx="1930800" cy="1132000"/>
          </a:xfrm>
          <a:prstGeom prst="rect">
            <a:avLst/>
          </a:prstGeom>
          <a:solidFill>
            <a:srgbClr val="FFFFFF"/>
          </a:solidFill>
          <a:ln>
            <a:noFill/>
          </a:ln>
        </p:spPr>
        <p:txBody>
          <a:bodyPr lIns="121900" tIns="121900" rIns="121900" bIns="121900" anchor="ctr" anchorCtr="0">
            <a:noAutofit/>
          </a:bodyPr>
          <a:lstStyle/>
          <a:p>
            <a:endParaRPr sz="2400"/>
          </a:p>
        </p:txBody>
      </p:sp>
      <p:pic>
        <p:nvPicPr>
          <p:cNvPr id="4" name="Picture 3">
            <a:extLst>
              <a:ext uri="{FF2B5EF4-FFF2-40B4-BE49-F238E27FC236}">
                <a16:creationId xmlns:a16="http://schemas.microsoft.com/office/drawing/2014/main" id="{9BAC5284-3DAA-4D1D-8E99-B486BE4A71AB}"/>
              </a:ext>
            </a:extLst>
          </p:cNvPr>
          <p:cNvPicPr>
            <a:picLocks noChangeAspect="1"/>
          </p:cNvPicPr>
          <p:nvPr/>
        </p:nvPicPr>
        <p:blipFill>
          <a:blip r:embed="rId3"/>
          <a:stretch>
            <a:fillRect/>
          </a:stretch>
        </p:blipFill>
        <p:spPr>
          <a:xfrm>
            <a:off x="0" y="2882490"/>
            <a:ext cx="12192000" cy="1707281"/>
          </a:xfrm>
          <a:prstGeom prst="rect">
            <a:avLst/>
          </a:prstGeom>
        </p:spPr>
      </p:pic>
      <p:grpSp>
        <p:nvGrpSpPr>
          <p:cNvPr id="5" name="Group 4">
            <a:extLst>
              <a:ext uri="{FF2B5EF4-FFF2-40B4-BE49-F238E27FC236}">
                <a16:creationId xmlns:a16="http://schemas.microsoft.com/office/drawing/2014/main" id="{E365AE92-57F6-4513-BFD6-D69CF222A814}"/>
              </a:ext>
            </a:extLst>
          </p:cNvPr>
          <p:cNvGrpSpPr/>
          <p:nvPr/>
        </p:nvGrpSpPr>
        <p:grpSpPr>
          <a:xfrm>
            <a:off x="2790584" y="378568"/>
            <a:ext cx="9079539" cy="2059833"/>
            <a:chOff x="1736747" y="283925"/>
            <a:chExt cx="6809654" cy="1544875"/>
          </a:xfrm>
        </p:grpSpPr>
        <p:sp>
          <p:nvSpPr>
            <p:cNvPr id="3" name="Speech Bubble: Rectangle with Corners Rounded 2">
              <a:extLst>
                <a:ext uri="{FF2B5EF4-FFF2-40B4-BE49-F238E27FC236}">
                  <a16:creationId xmlns:a16="http://schemas.microsoft.com/office/drawing/2014/main" id="{C5BA7129-1A59-48B3-9BAB-61D3D3CB2018}"/>
                </a:ext>
              </a:extLst>
            </p:cNvPr>
            <p:cNvSpPr/>
            <p:nvPr/>
          </p:nvSpPr>
          <p:spPr>
            <a:xfrm>
              <a:off x="1736747" y="283925"/>
              <a:ext cx="6809654" cy="1544875"/>
            </a:xfrm>
            <a:prstGeom prst="wedgeRoundRectCallout">
              <a:avLst>
                <a:gd name="adj1" fmla="val -43608"/>
                <a:gd name="adj2" fmla="val 10146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1FF92430-4BF3-4A1C-8176-0E22AACA3F14}"/>
                </a:ext>
              </a:extLst>
            </p:cNvPr>
            <p:cNvPicPr>
              <a:picLocks noChangeAspect="1"/>
            </p:cNvPicPr>
            <p:nvPr/>
          </p:nvPicPr>
          <p:blipFill rotWithShape="1">
            <a:blip r:embed="rId4"/>
            <a:srcRect b="18422"/>
            <a:stretch/>
          </p:blipFill>
          <p:spPr>
            <a:xfrm>
              <a:off x="1801275" y="385513"/>
              <a:ext cx="6448425" cy="1320958"/>
            </a:xfrm>
            <a:prstGeom prst="rect">
              <a:avLst/>
            </a:prstGeom>
          </p:spPr>
        </p:pic>
      </p:grpSp>
      <p:sp>
        <p:nvSpPr>
          <p:cNvPr id="12" name="Speech Bubble: Rectangle with Corners Rounded 11">
            <a:extLst>
              <a:ext uri="{FF2B5EF4-FFF2-40B4-BE49-F238E27FC236}">
                <a16:creationId xmlns:a16="http://schemas.microsoft.com/office/drawing/2014/main" id="{BFA5BF62-0DD4-48A2-8AE6-1DE5E97B3635}"/>
              </a:ext>
            </a:extLst>
          </p:cNvPr>
          <p:cNvSpPr/>
          <p:nvPr/>
        </p:nvSpPr>
        <p:spPr>
          <a:xfrm>
            <a:off x="562377" y="4769573"/>
            <a:ext cx="10028458" cy="1230312"/>
          </a:xfrm>
          <a:prstGeom prst="wedgeRoundRectCallout">
            <a:avLst>
              <a:gd name="adj1" fmla="val -27192"/>
              <a:gd name="adj2" fmla="val -1014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Create correct-by-construction connections, e.g.: </a:t>
            </a:r>
          </a:p>
          <a:p>
            <a:pPr algn="ctr"/>
            <a:r>
              <a:rPr lang="en-US" sz="2800" dirty="0"/>
              <a:t>Control-flow connections between “If” and “Then” / “Else” blocks</a:t>
            </a:r>
          </a:p>
        </p:txBody>
      </p:sp>
    </p:spTree>
    <p:extLst>
      <p:ext uri="{BB962C8B-B14F-4D97-AF65-F5344CB8AC3E}">
        <p14:creationId xmlns:p14="http://schemas.microsoft.com/office/powerpoint/2010/main" val="42274952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p:txBody>
          <a:bodyPr/>
          <a:lstStyle/>
          <a:p>
            <a:r>
              <a:rPr lang="en-US" dirty="0"/>
              <a:t>Phase 4: Search Model for Conflicts w/ Spec</a:t>
            </a:r>
            <a:endParaRPr lang="en" dirty="0"/>
          </a:p>
        </p:txBody>
      </p:sp>
      <p:sp>
        <p:nvSpPr>
          <p:cNvPr id="2" name="Slide Number Placeholder 1"/>
          <p:cNvSpPr>
            <a:spLocks noGrp="1"/>
          </p:cNvSpPr>
          <p:nvPr>
            <p:ph type="sldNum" sz="quarter" idx="12"/>
          </p:nvPr>
        </p:nvSpPr>
        <p:spPr/>
        <p:txBody>
          <a:bodyPr/>
          <a:lstStyle/>
          <a:p>
            <a:fld id="{00000000-1234-1234-1234-123412341234}" type="slidenum">
              <a:rPr lang="en" smtClean="0"/>
              <a:pPr/>
              <a:t>83</a:t>
            </a:fld>
            <a:endParaRPr lang="en"/>
          </a:p>
        </p:txBody>
      </p:sp>
      <p:pic>
        <p:nvPicPr>
          <p:cNvPr id="4" name="Picture 3">
            <a:extLst>
              <a:ext uri="{FF2B5EF4-FFF2-40B4-BE49-F238E27FC236}">
                <a16:creationId xmlns:a16="http://schemas.microsoft.com/office/drawing/2014/main" id="{9BAC5284-3DAA-4D1D-8E99-B486BE4A71AB}"/>
              </a:ext>
            </a:extLst>
          </p:cNvPr>
          <p:cNvPicPr>
            <a:picLocks noChangeAspect="1"/>
          </p:cNvPicPr>
          <p:nvPr/>
        </p:nvPicPr>
        <p:blipFill>
          <a:blip r:embed="rId3"/>
          <a:stretch>
            <a:fillRect/>
          </a:stretch>
        </p:blipFill>
        <p:spPr>
          <a:xfrm>
            <a:off x="0" y="2882490"/>
            <a:ext cx="12192000" cy="1707281"/>
          </a:xfrm>
          <a:prstGeom prst="rect">
            <a:avLst/>
          </a:prstGeom>
        </p:spPr>
      </p:pic>
      <p:sp>
        <p:nvSpPr>
          <p:cNvPr id="9" name="Speech Bubble: Rectangle with Corners Rounded 8">
            <a:extLst>
              <a:ext uri="{FF2B5EF4-FFF2-40B4-BE49-F238E27FC236}">
                <a16:creationId xmlns:a16="http://schemas.microsoft.com/office/drawing/2014/main" id="{60B1B235-0225-4B80-A83B-5A1E199A2E53}"/>
              </a:ext>
            </a:extLst>
          </p:cNvPr>
          <p:cNvSpPr/>
          <p:nvPr/>
        </p:nvSpPr>
        <p:spPr>
          <a:xfrm>
            <a:off x="451107" y="4769573"/>
            <a:ext cx="6100164" cy="1226114"/>
          </a:xfrm>
          <a:prstGeom prst="wedgeRoundRectCallout">
            <a:avLst>
              <a:gd name="adj1" fmla="val 34627"/>
              <a:gd name="adj2" fmla="val -1029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Forward-propagate known datatypes, add type conversion blocks on demand</a:t>
            </a:r>
          </a:p>
        </p:txBody>
      </p:sp>
      <p:sp>
        <p:nvSpPr>
          <p:cNvPr id="7" name="Speech Bubble: Rectangle with Corners Rounded 6">
            <a:extLst>
              <a:ext uri="{FF2B5EF4-FFF2-40B4-BE49-F238E27FC236}">
                <a16:creationId xmlns:a16="http://schemas.microsoft.com/office/drawing/2014/main" id="{DED1121C-625D-4800-9A96-5E0F5A3B2612}"/>
              </a:ext>
            </a:extLst>
          </p:cNvPr>
          <p:cNvSpPr/>
          <p:nvPr/>
        </p:nvSpPr>
        <p:spPr>
          <a:xfrm>
            <a:off x="7199453" y="4769573"/>
            <a:ext cx="3970117" cy="1226114"/>
          </a:xfrm>
          <a:prstGeom prst="wedgeRoundRectCallout">
            <a:avLst>
              <a:gd name="adj1" fmla="val -74856"/>
              <a:gd name="adj2" fmla="val -972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Add Delay blocks to break algebraic loops</a:t>
            </a:r>
          </a:p>
        </p:txBody>
      </p:sp>
    </p:spTree>
    <p:extLst>
      <p:ext uri="{BB962C8B-B14F-4D97-AF65-F5344CB8AC3E}">
        <p14:creationId xmlns:p14="http://schemas.microsoft.com/office/powerpoint/2010/main" val="41357180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D08D535-3CAF-4B94-8079-CCD944323DE9}"/>
              </a:ext>
            </a:extLst>
          </p:cNvPr>
          <p:cNvSpPr>
            <a:spLocks noGrp="1"/>
          </p:cNvSpPr>
          <p:nvPr>
            <p:ph type="ctrTitle"/>
          </p:nvPr>
        </p:nvSpPr>
        <p:spPr>
          <a:xfrm>
            <a:off x="3045368" y="2043663"/>
            <a:ext cx="6105194" cy="2031055"/>
          </a:xfrm>
        </p:spPr>
        <p:txBody>
          <a:bodyPr>
            <a:normAutofit/>
          </a:bodyPr>
          <a:lstStyle/>
          <a:p>
            <a:r>
              <a:rPr lang="en-US" sz="6000" dirty="0">
                <a:solidFill>
                  <a:srgbClr val="FFFFFF"/>
                </a:solidFill>
              </a:rPr>
              <a:t>Evaluating SLforge</a:t>
            </a:r>
            <a:endParaRPr lang="en-US" sz="6000" b="1" i="1" u="sng" dirty="0">
              <a:solidFill>
                <a:srgbClr val="FFFFFF"/>
              </a:solidFill>
            </a:endParaRPr>
          </a:p>
        </p:txBody>
      </p:sp>
      <p:sp>
        <p:nvSpPr>
          <p:cNvPr id="8" name="Subtitle 7">
            <a:extLst>
              <a:ext uri="{FF2B5EF4-FFF2-40B4-BE49-F238E27FC236}">
                <a16:creationId xmlns:a16="http://schemas.microsoft.com/office/drawing/2014/main" id="{5E8B1562-9EE1-4366-B543-E35A640D8F08}"/>
              </a:ext>
            </a:extLst>
          </p:cNvPr>
          <p:cNvSpPr>
            <a:spLocks noGrp="1"/>
          </p:cNvSpPr>
          <p:nvPr>
            <p:ph type="subTitle" idx="1"/>
          </p:nvPr>
        </p:nvSpPr>
        <p:spPr>
          <a:xfrm>
            <a:off x="3045368" y="4074718"/>
            <a:ext cx="6105194" cy="682079"/>
          </a:xfrm>
        </p:spPr>
        <p:txBody>
          <a:bodyPr>
            <a:normAutofit/>
          </a:bodyPr>
          <a:lstStyle/>
          <a:p>
            <a:endParaRPr lang="en-US" dirty="0">
              <a:solidFill>
                <a:srgbClr val="FFFFFF"/>
              </a:solidFill>
            </a:endParaRPr>
          </a:p>
        </p:txBody>
      </p:sp>
      <p:sp>
        <p:nvSpPr>
          <p:cNvPr id="4" name="Slide Number Placeholder 3">
            <a:extLst>
              <a:ext uri="{FF2B5EF4-FFF2-40B4-BE49-F238E27FC236}">
                <a16:creationId xmlns:a16="http://schemas.microsoft.com/office/drawing/2014/main" id="{986BEADC-ED5A-4337-9F97-16721F68C92F}"/>
              </a:ext>
            </a:extLst>
          </p:cNvPr>
          <p:cNvSpPr>
            <a:spLocks noGrp="1"/>
          </p:cNvSpPr>
          <p:nvPr>
            <p:ph type="sldNum" sz="quarter" idx="12"/>
          </p:nvPr>
        </p:nvSpPr>
        <p:spPr>
          <a:xfrm>
            <a:off x="10825930" y="6223702"/>
            <a:ext cx="570728" cy="314067"/>
          </a:xfrm>
        </p:spPr>
        <p:txBody>
          <a:bodyPr>
            <a:normAutofit/>
          </a:bodyPr>
          <a:lstStyle/>
          <a:p>
            <a:pPr>
              <a:spcAft>
                <a:spcPts val="600"/>
              </a:spcAft>
            </a:pPr>
            <a:fld id="{F5562901-C767-4705-A914-8EC0E8487B8E}" type="slidenum">
              <a:rPr lang="en-US" sz="1000">
                <a:solidFill>
                  <a:srgbClr val="898989"/>
                </a:solidFill>
              </a:rPr>
              <a:pPr>
                <a:spcAft>
                  <a:spcPts val="600"/>
                </a:spcAft>
              </a:pPr>
              <a:t>84</a:t>
            </a:fld>
            <a:endParaRPr lang="en-US" sz="1000">
              <a:solidFill>
                <a:srgbClr val="898989"/>
              </a:solidFill>
            </a:endParaRPr>
          </a:p>
        </p:txBody>
      </p:sp>
    </p:spTree>
    <p:extLst>
      <p:ext uri="{BB962C8B-B14F-4D97-AF65-F5344CB8AC3E}">
        <p14:creationId xmlns:p14="http://schemas.microsoft.com/office/powerpoint/2010/main" val="2087110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92E480-57ED-47D7-8904-ABD6DBEC74B4}"/>
              </a:ext>
            </a:extLst>
          </p:cNvPr>
          <p:cNvSpPr>
            <a:spLocks noGrp="1"/>
          </p:cNvSpPr>
          <p:nvPr>
            <p:ph type="title"/>
          </p:nvPr>
        </p:nvSpPr>
        <p:spPr/>
        <p:txBody>
          <a:bodyPr/>
          <a:lstStyle/>
          <a:p>
            <a:r>
              <a:rPr lang="en-US"/>
              <a:t>Screenshot of a Randomly Generated Model</a:t>
            </a:r>
          </a:p>
        </p:txBody>
      </p:sp>
      <p:sp>
        <p:nvSpPr>
          <p:cNvPr id="4" name="Slide Number Placeholder 3">
            <a:extLst>
              <a:ext uri="{FF2B5EF4-FFF2-40B4-BE49-F238E27FC236}">
                <a16:creationId xmlns:a16="http://schemas.microsoft.com/office/drawing/2014/main" id="{13E2FE5F-E3FC-49D6-AD1D-AC71772D4F53}"/>
              </a:ext>
            </a:extLst>
          </p:cNvPr>
          <p:cNvSpPr>
            <a:spLocks noGrp="1"/>
          </p:cNvSpPr>
          <p:nvPr>
            <p:ph type="sldNum" sz="quarter" idx="12"/>
          </p:nvPr>
        </p:nvSpPr>
        <p:spPr/>
        <p:txBody>
          <a:bodyPr/>
          <a:lstStyle/>
          <a:p>
            <a:fld id="{F5562901-C767-4705-A914-8EC0E8487B8E}" type="slidenum">
              <a:rPr lang="en-US" smtClean="0"/>
              <a:t>85</a:t>
            </a:fld>
            <a:endParaRPr lang="en-US"/>
          </a:p>
        </p:txBody>
      </p:sp>
      <p:pic>
        <p:nvPicPr>
          <p:cNvPr id="6" name="Picture 5">
            <a:extLst>
              <a:ext uri="{FF2B5EF4-FFF2-40B4-BE49-F238E27FC236}">
                <a16:creationId xmlns:a16="http://schemas.microsoft.com/office/drawing/2014/main" id="{58857D12-ADBC-4540-9957-7A5394C452E4}"/>
              </a:ext>
            </a:extLst>
          </p:cNvPr>
          <p:cNvPicPr>
            <a:picLocks noChangeAspect="1"/>
          </p:cNvPicPr>
          <p:nvPr/>
        </p:nvPicPr>
        <p:blipFill>
          <a:blip r:embed="rId2"/>
          <a:stretch>
            <a:fillRect/>
          </a:stretch>
        </p:blipFill>
        <p:spPr>
          <a:xfrm>
            <a:off x="415600" y="1498524"/>
            <a:ext cx="10972800" cy="4724400"/>
          </a:xfrm>
          <a:prstGeom prst="rect">
            <a:avLst/>
          </a:prstGeom>
        </p:spPr>
      </p:pic>
    </p:spTree>
    <p:extLst>
      <p:ext uri="{BB962C8B-B14F-4D97-AF65-F5344CB8AC3E}">
        <p14:creationId xmlns:p14="http://schemas.microsoft.com/office/powerpoint/2010/main" val="40547560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p:txBody>
          <a:bodyPr/>
          <a:lstStyle/>
          <a:p>
            <a:r>
              <a:rPr lang="en-US" dirty="0"/>
              <a:t>SLforge Generates </a:t>
            </a:r>
            <a:r>
              <a:rPr lang="en-US"/>
              <a:t>Models More Efficiently</a:t>
            </a:r>
            <a:endParaRPr lang="en" dirty="0"/>
          </a:p>
        </p:txBody>
      </p:sp>
      <p:sp>
        <p:nvSpPr>
          <p:cNvPr id="2" name="Slide Number Placeholder 1"/>
          <p:cNvSpPr>
            <a:spLocks noGrp="1"/>
          </p:cNvSpPr>
          <p:nvPr>
            <p:ph type="sldNum" sz="quarter" idx="12"/>
          </p:nvPr>
        </p:nvSpPr>
        <p:spPr/>
        <p:txBody>
          <a:bodyPr/>
          <a:lstStyle/>
          <a:p>
            <a:fld id="{00000000-1234-1234-1234-123412341234}" type="slidenum">
              <a:rPr lang="en" smtClean="0"/>
              <a:pPr/>
              <a:t>86</a:t>
            </a:fld>
            <a:endParaRPr lang="en"/>
          </a:p>
        </p:txBody>
      </p:sp>
      <p:sp>
        <p:nvSpPr>
          <p:cNvPr id="353" name="Shape 353"/>
          <p:cNvSpPr/>
          <p:nvPr/>
        </p:nvSpPr>
        <p:spPr>
          <a:xfrm>
            <a:off x="1436300" y="4974667"/>
            <a:ext cx="1930800" cy="1132000"/>
          </a:xfrm>
          <a:prstGeom prst="rect">
            <a:avLst/>
          </a:prstGeom>
          <a:solidFill>
            <a:srgbClr val="FFFFFF"/>
          </a:solidFill>
          <a:ln>
            <a:noFill/>
          </a:ln>
        </p:spPr>
        <p:txBody>
          <a:bodyPr lIns="121900" tIns="121900" rIns="121900" bIns="121900" anchor="ctr" anchorCtr="0">
            <a:noAutofit/>
          </a:bodyPr>
          <a:lstStyle/>
          <a:p>
            <a:endParaRPr sz="2400"/>
          </a:p>
        </p:txBody>
      </p:sp>
      <p:pic>
        <p:nvPicPr>
          <p:cNvPr id="8" name="Picture 7">
            <a:extLst>
              <a:ext uri="{FF2B5EF4-FFF2-40B4-BE49-F238E27FC236}">
                <a16:creationId xmlns:a16="http://schemas.microsoft.com/office/drawing/2014/main" id="{FB81AB81-28F5-47A4-82D7-2D317A45F3D1}"/>
              </a:ext>
            </a:extLst>
          </p:cNvPr>
          <p:cNvPicPr>
            <a:picLocks noChangeAspect="1"/>
          </p:cNvPicPr>
          <p:nvPr/>
        </p:nvPicPr>
        <p:blipFill rotWithShape="1">
          <a:blip r:embed="rId3"/>
          <a:srcRect l="3811" r="49043" b="58563"/>
          <a:stretch/>
        </p:blipFill>
        <p:spPr>
          <a:xfrm>
            <a:off x="618266" y="1275533"/>
            <a:ext cx="5311911" cy="2618375"/>
          </a:xfrm>
          <a:prstGeom prst="rect">
            <a:avLst/>
          </a:prstGeom>
        </p:spPr>
      </p:pic>
      <p:sp>
        <p:nvSpPr>
          <p:cNvPr id="3" name="TextBox 2">
            <a:extLst>
              <a:ext uri="{FF2B5EF4-FFF2-40B4-BE49-F238E27FC236}">
                <a16:creationId xmlns:a16="http://schemas.microsoft.com/office/drawing/2014/main" id="{C7B21DD1-BB7C-4CA2-BA50-A65060F7D06E}"/>
              </a:ext>
            </a:extLst>
          </p:cNvPr>
          <p:cNvSpPr txBox="1"/>
          <p:nvPr/>
        </p:nvSpPr>
        <p:spPr>
          <a:xfrm>
            <a:off x="2501258" y="3696940"/>
            <a:ext cx="2342629" cy="461665"/>
          </a:xfrm>
          <a:prstGeom prst="rect">
            <a:avLst/>
          </a:prstGeom>
          <a:noFill/>
        </p:spPr>
        <p:txBody>
          <a:bodyPr wrap="none" rtlCol="0">
            <a:spAutoFit/>
          </a:bodyPr>
          <a:lstStyle/>
          <a:p>
            <a:r>
              <a:rPr lang="en-US" sz="2400"/>
              <a:t>Blocks per Model</a:t>
            </a:r>
          </a:p>
        </p:txBody>
      </p:sp>
      <p:sp>
        <p:nvSpPr>
          <p:cNvPr id="7" name="TextBox 6">
            <a:extLst>
              <a:ext uri="{FF2B5EF4-FFF2-40B4-BE49-F238E27FC236}">
                <a16:creationId xmlns:a16="http://schemas.microsoft.com/office/drawing/2014/main" id="{84442A7A-3A3D-4888-A2E1-89A1199E2538}"/>
              </a:ext>
            </a:extLst>
          </p:cNvPr>
          <p:cNvSpPr txBox="1"/>
          <p:nvPr/>
        </p:nvSpPr>
        <p:spPr>
          <a:xfrm>
            <a:off x="8191506" y="3669020"/>
            <a:ext cx="2342629" cy="461665"/>
          </a:xfrm>
          <a:prstGeom prst="rect">
            <a:avLst/>
          </a:prstGeom>
          <a:noFill/>
        </p:spPr>
        <p:txBody>
          <a:bodyPr wrap="none" rtlCol="0">
            <a:spAutoFit/>
          </a:bodyPr>
          <a:lstStyle/>
          <a:p>
            <a:r>
              <a:rPr lang="en-US" sz="2400"/>
              <a:t>Blocks per Model</a:t>
            </a:r>
          </a:p>
        </p:txBody>
      </p:sp>
      <p:sp>
        <p:nvSpPr>
          <p:cNvPr id="4" name="TextBox 3">
            <a:extLst>
              <a:ext uri="{FF2B5EF4-FFF2-40B4-BE49-F238E27FC236}">
                <a16:creationId xmlns:a16="http://schemas.microsoft.com/office/drawing/2014/main" id="{DD738D86-0300-4E3F-B7BD-2686DB8F3415}"/>
              </a:ext>
            </a:extLst>
          </p:cNvPr>
          <p:cNvSpPr txBox="1"/>
          <p:nvPr/>
        </p:nvSpPr>
        <p:spPr>
          <a:xfrm>
            <a:off x="618266" y="5421396"/>
            <a:ext cx="5797371" cy="1200329"/>
          </a:xfrm>
          <a:prstGeom prst="rect">
            <a:avLst/>
          </a:prstGeom>
          <a:noFill/>
        </p:spPr>
        <p:txBody>
          <a:bodyPr wrap="square" rtlCol="0">
            <a:spAutoFit/>
          </a:bodyPr>
          <a:lstStyle/>
          <a:p>
            <a:pPr algn="ctr"/>
            <a:r>
              <a:rPr lang="en-US" sz="2400" b="1" dirty="0">
                <a:solidFill>
                  <a:schemeClr val="tx1">
                    <a:lumMod val="65000"/>
                    <a:lumOff val="35000"/>
                  </a:schemeClr>
                </a:solidFill>
              </a:rPr>
              <a:t>Dotted:</a:t>
            </a:r>
            <a:r>
              <a:rPr lang="en-US" sz="2400" dirty="0">
                <a:solidFill>
                  <a:schemeClr val="tx1">
                    <a:lumMod val="65000"/>
                    <a:lumOff val="35000"/>
                  </a:schemeClr>
                </a:solidFill>
              </a:rPr>
              <a:t> </a:t>
            </a:r>
            <a:r>
              <a:rPr lang="en-US" sz="2400" dirty="0" err="1">
                <a:solidFill>
                  <a:schemeClr val="tx1">
                    <a:lumMod val="65000"/>
                    <a:lumOff val="35000"/>
                  </a:schemeClr>
                </a:solidFill>
              </a:rPr>
              <a:t>CyFuzz</a:t>
            </a:r>
            <a:endParaRPr lang="en-US" sz="2400" dirty="0">
              <a:solidFill>
                <a:schemeClr val="tx1">
                  <a:lumMod val="65000"/>
                  <a:lumOff val="35000"/>
                </a:schemeClr>
              </a:solidFill>
            </a:endParaRPr>
          </a:p>
          <a:p>
            <a:pPr algn="ctr"/>
            <a:r>
              <a:rPr lang="en-US" sz="2400" b="1" dirty="0">
                <a:solidFill>
                  <a:schemeClr val="tx1">
                    <a:lumMod val="65000"/>
                    <a:lumOff val="35000"/>
                  </a:schemeClr>
                </a:solidFill>
              </a:rPr>
              <a:t>Dashed</a:t>
            </a:r>
            <a:r>
              <a:rPr lang="en-US" sz="2400" dirty="0">
                <a:solidFill>
                  <a:schemeClr val="tx1">
                    <a:lumMod val="65000"/>
                    <a:lumOff val="35000"/>
                  </a:schemeClr>
                </a:solidFill>
              </a:rPr>
              <a:t>: SLforge (except the analysis phase)</a:t>
            </a:r>
          </a:p>
          <a:p>
            <a:pPr algn="ctr"/>
            <a:r>
              <a:rPr lang="en-US" sz="2400" b="1" dirty="0">
                <a:solidFill>
                  <a:schemeClr val="tx1">
                    <a:lumMod val="65000"/>
                    <a:lumOff val="35000"/>
                  </a:schemeClr>
                </a:solidFill>
              </a:rPr>
              <a:t>Solid</a:t>
            </a:r>
            <a:r>
              <a:rPr lang="en-US" sz="2400" dirty="0">
                <a:solidFill>
                  <a:schemeClr val="tx1">
                    <a:lumMod val="65000"/>
                    <a:lumOff val="35000"/>
                  </a:schemeClr>
                </a:solidFill>
              </a:rPr>
              <a:t>: SLforge</a:t>
            </a:r>
          </a:p>
        </p:txBody>
      </p:sp>
      <p:sp>
        <p:nvSpPr>
          <p:cNvPr id="5" name="TextBox 4">
            <a:extLst>
              <a:ext uri="{FF2B5EF4-FFF2-40B4-BE49-F238E27FC236}">
                <a16:creationId xmlns:a16="http://schemas.microsoft.com/office/drawing/2014/main" id="{37C0C264-35BE-48A6-A8B3-C4F212A0A8E1}"/>
              </a:ext>
            </a:extLst>
          </p:cNvPr>
          <p:cNvSpPr txBox="1"/>
          <p:nvPr/>
        </p:nvSpPr>
        <p:spPr>
          <a:xfrm>
            <a:off x="2007821" y="4479137"/>
            <a:ext cx="3329501" cy="461665"/>
          </a:xfrm>
          <a:prstGeom prst="rect">
            <a:avLst/>
          </a:prstGeom>
          <a:noFill/>
        </p:spPr>
        <p:txBody>
          <a:bodyPr wrap="none" rtlCol="0">
            <a:spAutoFit/>
          </a:bodyPr>
          <a:lstStyle/>
          <a:p>
            <a:r>
              <a:rPr lang="en-US" sz="2400" b="1"/>
              <a:t>Figure: Runtime Analysis</a:t>
            </a:r>
          </a:p>
        </p:txBody>
      </p:sp>
      <p:sp>
        <p:nvSpPr>
          <p:cNvPr id="10" name="TextBox 9">
            <a:extLst>
              <a:ext uri="{FF2B5EF4-FFF2-40B4-BE49-F238E27FC236}">
                <a16:creationId xmlns:a16="http://schemas.microsoft.com/office/drawing/2014/main" id="{70160388-093D-48CA-8A07-466CEB722FEB}"/>
              </a:ext>
            </a:extLst>
          </p:cNvPr>
          <p:cNvSpPr txBox="1"/>
          <p:nvPr/>
        </p:nvSpPr>
        <p:spPr>
          <a:xfrm>
            <a:off x="6894726" y="4484857"/>
            <a:ext cx="5218352" cy="461665"/>
          </a:xfrm>
          <a:prstGeom prst="rect">
            <a:avLst/>
          </a:prstGeom>
          <a:noFill/>
        </p:spPr>
        <p:txBody>
          <a:bodyPr wrap="none" rtlCol="0">
            <a:spAutoFit/>
          </a:bodyPr>
          <a:lstStyle/>
          <a:p>
            <a:r>
              <a:rPr lang="en-US" sz="2400" b="1"/>
              <a:t>Figure: Number of “Fix Error” Iterations</a:t>
            </a:r>
          </a:p>
        </p:txBody>
      </p:sp>
      <p:pic>
        <p:nvPicPr>
          <p:cNvPr id="11" name="Picture 10">
            <a:extLst>
              <a:ext uri="{FF2B5EF4-FFF2-40B4-BE49-F238E27FC236}">
                <a16:creationId xmlns:a16="http://schemas.microsoft.com/office/drawing/2014/main" id="{CE757196-7907-4973-B6C1-C16677DE48F9}"/>
              </a:ext>
            </a:extLst>
          </p:cNvPr>
          <p:cNvPicPr>
            <a:picLocks noChangeAspect="1"/>
          </p:cNvPicPr>
          <p:nvPr/>
        </p:nvPicPr>
        <p:blipFill rotWithShape="1">
          <a:blip r:embed="rId3"/>
          <a:srcRect l="51234" t="2631" b="58562"/>
          <a:stretch/>
        </p:blipFill>
        <p:spPr>
          <a:xfrm>
            <a:off x="6409480" y="1299796"/>
            <a:ext cx="5520581" cy="2463817"/>
          </a:xfrm>
          <a:prstGeom prst="rect">
            <a:avLst/>
          </a:prstGeom>
        </p:spPr>
      </p:pic>
      <p:sp>
        <p:nvSpPr>
          <p:cNvPr id="12" name="TextBox 11">
            <a:extLst>
              <a:ext uri="{FF2B5EF4-FFF2-40B4-BE49-F238E27FC236}">
                <a16:creationId xmlns:a16="http://schemas.microsoft.com/office/drawing/2014/main" id="{086A5386-2C4D-4B15-ACEC-367E9A301729}"/>
              </a:ext>
            </a:extLst>
          </p:cNvPr>
          <p:cNvSpPr txBox="1"/>
          <p:nvPr/>
        </p:nvSpPr>
        <p:spPr>
          <a:xfrm>
            <a:off x="6605216" y="5540667"/>
            <a:ext cx="5797371" cy="830997"/>
          </a:xfrm>
          <a:prstGeom prst="rect">
            <a:avLst/>
          </a:prstGeom>
          <a:noFill/>
        </p:spPr>
        <p:txBody>
          <a:bodyPr wrap="square" rtlCol="0">
            <a:spAutoFit/>
          </a:bodyPr>
          <a:lstStyle/>
          <a:p>
            <a:pPr algn="ctr"/>
            <a:r>
              <a:rPr lang="en-US" sz="2400" b="1" dirty="0">
                <a:solidFill>
                  <a:schemeClr val="tx1">
                    <a:lumMod val="65000"/>
                    <a:lumOff val="35000"/>
                  </a:schemeClr>
                </a:solidFill>
              </a:rPr>
              <a:t>Dashed:</a:t>
            </a:r>
            <a:r>
              <a:rPr lang="en-US" sz="2400" dirty="0">
                <a:solidFill>
                  <a:schemeClr val="tx1">
                    <a:lumMod val="65000"/>
                    <a:lumOff val="35000"/>
                  </a:schemeClr>
                </a:solidFill>
              </a:rPr>
              <a:t> </a:t>
            </a:r>
            <a:r>
              <a:rPr lang="en-US" sz="2400" dirty="0" err="1">
                <a:solidFill>
                  <a:schemeClr val="tx1">
                    <a:lumMod val="65000"/>
                    <a:lumOff val="35000"/>
                  </a:schemeClr>
                </a:solidFill>
              </a:rPr>
              <a:t>CyFuzz</a:t>
            </a:r>
            <a:endParaRPr lang="en-US" sz="2400" dirty="0">
              <a:solidFill>
                <a:schemeClr val="tx1">
                  <a:lumMod val="65000"/>
                  <a:lumOff val="35000"/>
                </a:schemeClr>
              </a:solidFill>
            </a:endParaRPr>
          </a:p>
          <a:p>
            <a:pPr algn="ctr"/>
            <a:r>
              <a:rPr lang="en-US" sz="2400" b="1" dirty="0">
                <a:solidFill>
                  <a:schemeClr val="tx1">
                    <a:lumMod val="65000"/>
                    <a:lumOff val="35000"/>
                  </a:schemeClr>
                </a:solidFill>
              </a:rPr>
              <a:t>Solid</a:t>
            </a:r>
            <a:r>
              <a:rPr lang="en-US" sz="2400" dirty="0">
                <a:solidFill>
                  <a:schemeClr val="tx1">
                    <a:lumMod val="65000"/>
                    <a:lumOff val="35000"/>
                  </a:schemeClr>
                </a:solidFill>
              </a:rPr>
              <a:t>: SLforge</a:t>
            </a:r>
          </a:p>
        </p:txBody>
      </p:sp>
    </p:spTree>
    <p:extLst>
      <p:ext uri="{BB962C8B-B14F-4D97-AF65-F5344CB8AC3E}">
        <p14:creationId xmlns:p14="http://schemas.microsoft.com/office/powerpoint/2010/main" val="182198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9" presetClass="emph" presetSubtype="0" nodeType="withEffect">
                                  <p:stCondLst>
                                    <p:cond delay="0"/>
                                  </p:stCondLst>
                                  <p:childTnLst>
                                    <p:set>
                                      <p:cBhvr>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par>
                                <p:cTn id="20" presetID="9" presetClass="emph" presetSubtype="0" grpId="0" nodeType="withEffect">
                                  <p:stCondLst>
                                    <p:cond delay="0"/>
                                  </p:stCondLst>
                                  <p:childTnLst>
                                    <p:set>
                                      <p:cBhvr>
                                        <p:cTn id="21" dur="indefinite"/>
                                        <p:tgtEl>
                                          <p:spTgt spid="5"/>
                                        </p:tgtEl>
                                        <p:attrNameLst>
                                          <p:attrName>style.opacity</p:attrName>
                                        </p:attrNameLst>
                                      </p:cBhvr>
                                      <p:to>
                                        <p:strVal val="0.5"/>
                                      </p:to>
                                    </p:set>
                                    <p:animEffect filter="image" prLst="opacity: 0.5">
                                      <p:cBhvr rctx="IE">
                                        <p:cTn id="22" dur="indefinite"/>
                                        <p:tgtEl>
                                          <p:spTgt spid="5"/>
                                        </p:tgtEl>
                                      </p:cBhvr>
                                    </p:animEffect>
                                  </p:childTnLst>
                                </p:cTn>
                              </p:par>
                              <p:par>
                                <p:cTn id="23" presetID="9" presetClass="emph" presetSubtype="0" grpId="0" nodeType="withEffect">
                                  <p:stCondLst>
                                    <p:cond delay="0"/>
                                  </p:stCondLst>
                                  <p:childTnLst>
                                    <p:set>
                                      <p:cBhvr>
                                        <p:cTn id="24" dur="indefinite"/>
                                        <p:tgtEl>
                                          <p:spTgt spid="4"/>
                                        </p:tgtEl>
                                        <p:attrNameLst>
                                          <p:attrName>style.opacity</p:attrName>
                                        </p:attrNameLst>
                                      </p:cBhvr>
                                      <p:to>
                                        <p:strVal val="0.5"/>
                                      </p:to>
                                    </p:set>
                                    <p:animEffect filter="image" prLst="opacity: 0.5">
                                      <p:cBhvr rctx="IE">
                                        <p:cTn id="25" dur="indefinite"/>
                                        <p:tgtEl>
                                          <p:spTgt spid="4"/>
                                        </p:tgtEl>
                                      </p:cBhvr>
                                    </p:animEffect>
                                  </p:childTnLst>
                                </p:cTn>
                              </p:par>
                              <p:par>
                                <p:cTn id="26" presetID="9" presetClass="emph" presetSubtype="0" grpId="0" nodeType="withEffect">
                                  <p:stCondLst>
                                    <p:cond delay="0"/>
                                  </p:stCondLst>
                                  <p:childTnLst>
                                    <p:set>
                                      <p:cBhvr>
                                        <p:cTn id="27" dur="indefinite"/>
                                        <p:tgtEl>
                                          <p:spTgt spid="3"/>
                                        </p:tgtEl>
                                        <p:attrNameLst>
                                          <p:attrName>style.opacity</p:attrName>
                                        </p:attrNameLst>
                                      </p:cBhvr>
                                      <p:to>
                                        <p:strVal val="0.5"/>
                                      </p:to>
                                    </p:set>
                                    <p:animEffect filter="image" prLst="opacity: 0.5">
                                      <p:cBhvr rctx="IE">
                                        <p:cTn id="28"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P spid="5" grpId="0"/>
      <p:bldP spid="10"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p:txBody>
          <a:bodyPr/>
          <a:lstStyle/>
          <a:p>
            <a:r>
              <a:rPr lang="en-US" dirty="0"/>
              <a:t>SLforge Can Generate Rich Models</a:t>
            </a:r>
            <a:endParaRPr lang="en" dirty="0"/>
          </a:p>
        </p:txBody>
      </p:sp>
      <p:sp>
        <p:nvSpPr>
          <p:cNvPr id="354" name="Shape 354"/>
          <p:cNvSpPr txBox="1">
            <a:spLocks noGrp="1"/>
          </p:cNvSpPr>
          <p:nvPr>
            <p:ph idx="1"/>
          </p:nvPr>
        </p:nvSpPr>
        <p:spPr/>
        <p:txBody>
          <a:bodyPr>
            <a:normAutofit/>
          </a:bodyPr>
          <a:lstStyle/>
          <a:p>
            <a:r>
              <a:rPr lang="en-US" dirty="0"/>
              <a:t>Hierarchical depth: up to 7</a:t>
            </a:r>
          </a:p>
          <a:p>
            <a:r>
              <a:rPr lang="en-US" dirty="0"/>
              <a:t>Blocks/model: 2,152 (average)</a:t>
            </a:r>
          </a:p>
          <a:p>
            <a:r>
              <a:rPr lang="en-US" dirty="0"/>
              <a:t>Connections/model: 2,544 (average)</a:t>
            </a:r>
          </a:p>
          <a:p>
            <a:r>
              <a:rPr lang="en-US" dirty="0"/>
              <a:t>Supports new frequently-used libraries:</a:t>
            </a:r>
          </a:p>
          <a:p>
            <a:pPr lvl="1"/>
            <a:r>
              <a:rPr lang="en-US" dirty="0"/>
              <a:t>Subsystems and Model referencing</a:t>
            </a:r>
          </a:p>
          <a:p>
            <a:pPr lvl="1"/>
            <a:r>
              <a:rPr lang="en-US" dirty="0"/>
              <a:t>Math Operations, </a:t>
            </a:r>
          </a:p>
          <a:p>
            <a:pPr lvl="1"/>
            <a:r>
              <a:rPr lang="en-US" dirty="0"/>
              <a:t>Logic and Bitwise operations,</a:t>
            </a:r>
          </a:p>
          <a:p>
            <a:pPr lvl="1"/>
            <a:r>
              <a:rPr lang="en-US" dirty="0"/>
              <a:t>User-defined C code using Csmith (S-functions)</a:t>
            </a:r>
          </a:p>
        </p:txBody>
      </p:sp>
      <p:sp>
        <p:nvSpPr>
          <p:cNvPr id="2" name="Slide Number Placeholder 1"/>
          <p:cNvSpPr>
            <a:spLocks noGrp="1"/>
          </p:cNvSpPr>
          <p:nvPr>
            <p:ph type="sldNum" sz="quarter" idx="12"/>
          </p:nvPr>
        </p:nvSpPr>
        <p:spPr/>
        <p:txBody>
          <a:bodyPr/>
          <a:lstStyle/>
          <a:p>
            <a:fld id="{00000000-1234-1234-1234-123412341234}" type="slidenum">
              <a:rPr lang="en" smtClean="0"/>
              <a:pPr/>
              <a:t>87</a:t>
            </a:fld>
            <a:endParaRPr lang="en"/>
          </a:p>
        </p:txBody>
      </p:sp>
    </p:spTree>
    <p:extLst>
      <p:ext uri="{BB962C8B-B14F-4D97-AF65-F5344CB8AC3E}">
        <p14:creationId xmlns:p14="http://schemas.microsoft.com/office/powerpoint/2010/main" val="4124179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p:txBody>
          <a:bodyPr/>
          <a:lstStyle/>
          <a:p>
            <a:r>
              <a:rPr lang="en-US" dirty="0"/>
              <a:t>SLforge Found New Bugs</a:t>
            </a:r>
            <a:endParaRPr lang="en" dirty="0"/>
          </a:p>
        </p:txBody>
      </p:sp>
      <p:sp>
        <p:nvSpPr>
          <p:cNvPr id="354" name="Shape 354"/>
          <p:cNvSpPr txBox="1">
            <a:spLocks noGrp="1"/>
          </p:cNvSpPr>
          <p:nvPr>
            <p:ph idx="1"/>
          </p:nvPr>
        </p:nvSpPr>
        <p:spPr/>
        <p:txBody>
          <a:bodyPr/>
          <a:lstStyle/>
          <a:p>
            <a:r>
              <a:rPr lang="en-US" dirty="0"/>
              <a:t>Continuously generated models for five months</a:t>
            </a:r>
          </a:p>
          <a:p>
            <a:endParaRPr lang="en-US" dirty="0"/>
          </a:p>
          <a:p>
            <a:r>
              <a:rPr lang="en-US" dirty="0"/>
              <a:t>Reported 13 unique bugs (Simulink versions: R2015a, R2017a)</a:t>
            </a:r>
          </a:p>
          <a:p>
            <a:pPr lvl="1"/>
            <a:r>
              <a:rPr lang="en-US" dirty="0"/>
              <a:t>False reports: 2</a:t>
            </a:r>
          </a:p>
          <a:p>
            <a:pPr lvl="1"/>
            <a:r>
              <a:rPr lang="en-US" dirty="0"/>
              <a:t>Confirmed bugs by MathWorks Support: 11</a:t>
            </a:r>
          </a:p>
          <a:p>
            <a:pPr lvl="1"/>
            <a:r>
              <a:rPr lang="en-US" dirty="0"/>
              <a:t>New bugs: 9</a:t>
            </a:r>
          </a:p>
          <a:p>
            <a:endParaRPr lang="en" dirty="0"/>
          </a:p>
        </p:txBody>
      </p:sp>
      <p:sp>
        <p:nvSpPr>
          <p:cNvPr id="2" name="Slide Number Placeholder 1"/>
          <p:cNvSpPr>
            <a:spLocks noGrp="1"/>
          </p:cNvSpPr>
          <p:nvPr>
            <p:ph type="sldNum" sz="quarter" idx="12"/>
          </p:nvPr>
        </p:nvSpPr>
        <p:spPr/>
        <p:txBody>
          <a:bodyPr/>
          <a:lstStyle/>
          <a:p>
            <a:fld id="{00000000-1234-1234-1234-123412341234}" type="slidenum">
              <a:rPr lang="en" smtClean="0"/>
              <a:pPr/>
              <a:t>88</a:t>
            </a:fld>
            <a:endParaRPr lang="en"/>
          </a:p>
        </p:txBody>
      </p:sp>
      <p:sp>
        <p:nvSpPr>
          <p:cNvPr id="353" name="Shape 353"/>
          <p:cNvSpPr/>
          <p:nvPr/>
        </p:nvSpPr>
        <p:spPr>
          <a:xfrm>
            <a:off x="1436300" y="4974667"/>
            <a:ext cx="1930800" cy="1132000"/>
          </a:xfrm>
          <a:prstGeom prst="rect">
            <a:avLst/>
          </a:prstGeom>
          <a:solidFill>
            <a:srgbClr val="FFFFFF"/>
          </a:solidFill>
          <a:ln>
            <a:noFill/>
          </a:ln>
        </p:spPr>
        <p:txBody>
          <a:bodyPr lIns="121900" tIns="121900" rIns="121900" bIns="121900" anchor="ctr" anchorCtr="0">
            <a:noAutofit/>
          </a:bodyPr>
          <a:lstStyle/>
          <a:p>
            <a:endParaRPr sz="2400"/>
          </a:p>
        </p:txBody>
      </p:sp>
    </p:spTree>
    <p:extLst>
      <p:ext uri="{BB962C8B-B14F-4D97-AF65-F5344CB8AC3E}">
        <p14:creationId xmlns:p14="http://schemas.microsoft.com/office/powerpoint/2010/main" val="282233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DE91D856-6C7B-4A80-969C-F6550478645F}"/>
              </a:ext>
            </a:extLst>
          </p:cNvPr>
          <p:cNvSpPr>
            <a:spLocks noGrp="1"/>
          </p:cNvSpPr>
          <p:nvPr>
            <p:ph type="ctrTitle"/>
          </p:nvPr>
        </p:nvSpPr>
        <p:spPr>
          <a:xfrm>
            <a:off x="3045368" y="2043663"/>
            <a:ext cx="6105194" cy="2031055"/>
          </a:xfrm>
        </p:spPr>
        <p:txBody>
          <a:bodyPr>
            <a:normAutofit/>
          </a:bodyPr>
          <a:lstStyle/>
          <a:p>
            <a:r>
              <a:rPr lang="en-US" sz="5600">
                <a:solidFill>
                  <a:srgbClr val="FFFFFF"/>
                </a:solidFill>
              </a:rPr>
              <a:t>Why Is This Problem Important?</a:t>
            </a:r>
          </a:p>
        </p:txBody>
      </p:sp>
      <p:sp>
        <p:nvSpPr>
          <p:cNvPr id="6" name="Subtitle 5">
            <a:extLst>
              <a:ext uri="{FF2B5EF4-FFF2-40B4-BE49-F238E27FC236}">
                <a16:creationId xmlns:a16="http://schemas.microsoft.com/office/drawing/2014/main" id="{4BC356E4-1194-47D2-B528-8BA8D29E74D9}"/>
              </a:ext>
            </a:extLst>
          </p:cNvPr>
          <p:cNvSpPr>
            <a:spLocks noGrp="1"/>
          </p:cNvSpPr>
          <p:nvPr>
            <p:ph type="subTitle" idx="1"/>
          </p:nvPr>
        </p:nvSpPr>
        <p:spPr>
          <a:xfrm>
            <a:off x="3045368" y="4074718"/>
            <a:ext cx="6105194" cy="682079"/>
          </a:xfrm>
        </p:spPr>
        <p:txBody>
          <a:bodyPr>
            <a:normAutofit/>
          </a:bodyPr>
          <a:lstStyle/>
          <a:p>
            <a:r>
              <a:rPr lang="en-US">
                <a:solidFill>
                  <a:srgbClr val="FFFFFF"/>
                </a:solidFill>
              </a:rPr>
              <a:t>These CPS Development Tools Are Used Widely</a:t>
            </a:r>
          </a:p>
        </p:txBody>
      </p:sp>
      <p:sp>
        <p:nvSpPr>
          <p:cNvPr id="4" name="Slide Number Placeholder 3">
            <a:extLst>
              <a:ext uri="{FF2B5EF4-FFF2-40B4-BE49-F238E27FC236}">
                <a16:creationId xmlns:a16="http://schemas.microsoft.com/office/drawing/2014/main" id="{89DEC184-E4E1-42CE-BBB9-CA040E2E46DB}"/>
              </a:ext>
            </a:extLst>
          </p:cNvPr>
          <p:cNvSpPr>
            <a:spLocks noGrp="1"/>
          </p:cNvSpPr>
          <p:nvPr>
            <p:ph type="sldNum" sz="quarter" idx="12"/>
          </p:nvPr>
        </p:nvSpPr>
        <p:spPr>
          <a:xfrm>
            <a:off x="10825930" y="6223702"/>
            <a:ext cx="570728" cy="314067"/>
          </a:xfrm>
        </p:spPr>
        <p:txBody>
          <a:bodyPr>
            <a:normAutofit/>
          </a:bodyPr>
          <a:lstStyle/>
          <a:p>
            <a:pPr>
              <a:spcAft>
                <a:spcPts val="600"/>
              </a:spcAft>
            </a:pPr>
            <a:fld id="{F5562901-C767-4705-A914-8EC0E8487B8E}" type="slidenum">
              <a:rPr lang="en-US" sz="1000">
                <a:solidFill>
                  <a:srgbClr val="898989"/>
                </a:solidFill>
              </a:rPr>
              <a:pPr>
                <a:spcAft>
                  <a:spcPts val="600"/>
                </a:spcAft>
              </a:pPr>
              <a:t>8</a:t>
            </a:fld>
            <a:endParaRPr lang="en-US" sz="1000">
              <a:solidFill>
                <a:srgbClr val="898989"/>
              </a:solidFill>
            </a:endParaRPr>
          </a:p>
        </p:txBody>
      </p:sp>
    </p:spTree>
    <p:extLst>
      <p:ext uri="{BB962C8B-B14F-4D97-AF65-F5344CB8AC3E}">
        <p14:creationId xmlns:p14="http://schemas.microsoft.com/office/powerpoint/2010/main" val="32146967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6" name="Picture 5">
            <a:extLst>
              <a:ext uri="{FF2B5EF4-FFF2-40B4-BE49-F238E27FC236}">
                <a16:creationId xmlns:a16="http://schemas.microsoft.com/office/drawing/2014/main" id="{C9EC0C18-18E2-444C-8AC0-0F567D116E4A}"/>
              </a:ext>
            </a:extLst>
          </p:cNvPr>
          <p:cNvPicPr>
            <a:picLocks noChangeAspect="1"/>
          </p:cNvPicPr>
          <p:nvPr/>
        </p:nvPicPr>
        <p:blipFill rotWithShape="1">
          <a:blip r:embed="rId3"/>
          <a:srcRect l="20198" r="20727" b="34762"/>
          <a:stretch/>
        </p:blipFill>
        <p:spPr>
          <a:xfrm>
            <a:off x="2119979" y="1237643"/>
            <a:ext cx="7122015" cy="3850688"/>
          </a:xfrm>
          <a:prstGeom prst="rect">
            <a:avLst/>
          </a:prstGeom>
        </p:spPr>
      </p:pic>
      <p:sp>
        <p:nvSpPr>
          <p:cNvPr id="352" name="Shape 352"/>
          <p:cNvSpPr txBox="1">
            <a:spLocks noGrp="1"/>
          </p:cNvSpPr>
          <p:nvPr>
            <p:ph type="title"/>
          </p:nvPr>
        </p:nvSpPr>
        <p:spPr/>
        <p:txBody>
          <a:bodyPr/>
          <a:lstStyle/>
          <a:p>
            <a:r>
              <a:rPr lang="en-US" dirty="0"/>
              <a:t>Example Bugs SLforge Found: TSC-02472993</a:t>
            </a:r>
            <a:endParaRPr lang="en" dirty="0"/>
          </a:p>
        </p:txBody>
      </p:sp>
      <p:sp>
        <p:nvSpPr>
          <p:cNvPr id="2" name="Slide Number Placeholder 1"/>
          <p:cNvSpPr>
            <a:spLocks noGrp="1"/>
          </p:cNvSpPr>
          <p:nvPr>
            <p:ph type="sldNum" sz="quarter" idx="12"/>
          </p:nvPr>
        </p:nvSpPr>
        <p:spPr/>
        <p:txBody>
          <a:bodyPr/>
          <a:lstStyle/>
          <a:p>
            <a:fld id="{00000000-1234-1234-1234-123412341234}" type="slidenum">
              <a:rPr lang="en" smtClean="0"/>
              <a:pPr/>
              <a:t>89</a:t>
            </a:fld>
            <a:endParaRPr lang="en"/>
          </a:p>
        </p:txBody>
      </p:sp>
      <p:sp>
        <p:nvSpPr>
          <p:cNvPr id="353" name="Shape 353"/>
          <p:cNvSpPr/>
          <p:nvPr/>
        </p:nvSpPr>
        <p:spPr>
          <a:xfrm>
            <a:off x="1436300" y="4974667"/>
            <a:ext cx="1930800" cy="1132000"/>
          </a:xfrm>
          <a:prstGeom prst="rect">
            <a:avLst/>
          </a:prstGeom>
          <a:solidFill>
            <a:srgbClr val="FFFFFF"/>
          </a:solidFill>
          <a:ln>
            <a:noFill/>
          </a:ln>
        </p:spPr>
        <p:txBody>
          <a:bodyPr lIns="121900" tIns="121900" rIns="121900" bIns="121900" anchor="ctr" anchorCtr="0">
            <a:noAutofit/>
          </a:bodyPr>
          <a:lstStyle/>
          <a:p>
            <a:endParaRPr sz="2400"/>
          </a:p>
        </p:txBody>
      </p:sp>
      <p:sp>
        <p:nvSpPr>
          <p:cNvPr id="3" name="TextBox 2">
            <a:extLst>
              <a:ext uri="{FF2B5EF4-FFF2-40B4-BE49-F238E27FC236}">
                <a16:creationId xmlns:a16="http://schemas.microsoft.com/office/drawing/2014/main" id="{9CF73876-3F38-4D45-A278-DC45D20345D7}"/>
              </a:ext>
            </a:extLst>
          </p:cNvPr>
          <p:cNvSpPr txBox="1"/>
          <p:nvPr/>
        </p:nvSpPr>
        <p:spPr>
          <a:xfrm>
            <a:off x="373625" y="5261743"/>
            <a:ext cx="10515600" cy="954107"/>
          </a:xfrm>
          <a:prstGeom prst="rect">
            <a:avLst/>
          </a:prstGeom>
          <a:noFill/>
        </p:spPr>
        <p:txBody>
          <a:bodyPr wrap="square" rtlCol="0">
            <a:spAutoFit/>
          </a:bodyPr>
          <a:lstStyle/>
          <a:p>
            <a:r>
              <a:rPr lang="en-US" sz="2800" b="1" i="1" dirty="0"/>
              <a:t>Model</a:t>
            </a:r>
            <a:r>
              <a:rPr lang="en-US" sz="2800" i="1" dirty="0"/>
              <a:t> </a:t>
            </a:r>
            <a:r>
              <a:rPr lang="en-US" sz="2800" dirty="0"/>
              <a:t>(top) refers to the child model (bottom). Simulink fails to handle rate transition automatically for the </a:t>
            </a:r>
            <a:r>
              <a:rPr lang="en-US" sz="2800" b="1" i="1" dirty="0"/>
              <a:t>First-Order Hold</a:t>
            </a:r>
            <a:r>
              <a:rPr lang="en-US" sz="2800" dirty="0"/>
              <a:t> block. </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BA83383-E7B4-42B4-B1F2-313401A4A959}"/>
                  </a:ext>
                </a:extLst>
              </p14:cNvPr>
              <p14:cNvContentPartPr/>
              <p14:nvPr/>
            </p14:nvContentPartPr>
            <p14:xfrm>
              <a:off x="4804764" y="1974532"/>
              <a:ext cx="596520" cy="179280"/>
            </p14:xfrm>
          </p:contentPart>
        </mc:Choice>
        <mc:Fallback xmlns="">
          <p:pic>
            <p:nvPicPr>
              <p:cNvPr id="5" name="Ink 4">
                <a:extLst>
                  <a:ext uri="{FF2B5EF4-FFF2-40B4-BE49-F238E27FC236}">
                    <a16:creationId xmlns:a16="http://schemas.microsoft.com/office/drawing/2014/main" id="{2BA83383-E7B4-42B4-B1F2-313401A4A959}"/>
                  </a:ext>
                </a:extLst>
              </p:cNvPr>
              <p:cNvPicPr/>
              <p:nvPr/>
            </p:nvPicPr>
            <p:blipFill>
              <a:blip r:embed="rId5"/>
              <a:stretch>
                <a:fillRect/>
              </a:stretch>
            </p:blipFill>
            <p:spPr>
              <a:xfrm>
                <a:off x="4714764" y="1794892"/>
                <a:ext cx="776160" cy="538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1C426B6-4E5F-4D70-8848-79F3C4C61610}"/>
                  </a:ext>
                </a:extLst>
              </p14:cNvPr>
              <p14:cNvContentPartPr/>
              <p14:nvPr/>
            </p14:nvContentPartPr>
            <p14:xfrm>
              <a:off x="3726204" y="3940492"/>
              <a:ext cx="683640" cy="62640"/>
            </p14:xfrm>
          </p:contentPart>
        </mc:Choice>
        <mc:Fallback xmlns="">
          <p:pic>
            <p:nvPicPr>
              <p:cNvPr id="7" name="Ink 6">
                <a:extLst>
                  <a:ext uri="{FF2B5EF4-FFF2-40B4-BE49-F238E27FC236}">
                    <a16:creationId xmlns:a16="http://schemas.microsoft.com/office/drawing/2014/main" id="{01C426B6-4E5F-4D70-8848-79F3C4C61610}"/>
                  </a:ext>
                </a:extLst>
              </p:cNvPr>
              <p:cNvPicPr/>
              <p:nvPr/>
            </p:nvPicPr>
            <p:blipFill>
              <a:blip r:embed="rId7"/>
              <a:stretch>
                <a:fillRect/>
              </a:stretch>
            </p:blipFill>
            <p:spPr>
              <a:xfrm>
                <a:off x="3636564" y="3760492"/>
                <a:ext cx="86328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0F4ECD17-AD9E-48CA-8301-151689D5B98E}"/>
                  </a:ext>
                </a:extLst>
              </p14:cNvPr>
              <p14:cNvContentPartPr/>
              <p14:nvPr/>
            </p14:nvContentPartPr>
            <p14:xfrm>
              <a:off x="6296964" y="1991452"/>
              <a:ext cx="805320" cy="202680"/>
            </p14:xfrm>
          </p:contentPart>
        </mc:Choice>
        <mc:Fallback xmlns="">
          <p:pic>
            <p:nvPicPr>
              <p:cNvPr id="8" name="Ink 7">
                <a:extLst>
                  <a:ext uri="{FF2B5EF4-FFF2-40B4-BE49-F238E27FC236}">
                    <a16:creationId xmlns:a16="http://schemas.microsoft.com/office/drawing/2014/main" id="{0F4ECD17-AD9E-48CA-8301-151689D5B98E}"/>
                  </a:ext>
                </a:extLst>
              </p:cNvPr>
              <p:cNvPicPr/>
              <p:nvPr/>
            </p:nvPicPr>
            <p:blipFill>
              <a:blip r:embed="rId9"/>
              <a:stretch>
                <a:fillRect/>
              </a:stretch>
            </p:blipFill>
            <p:spPr>
              <a:xfrm>
                <a:off x="6206964" y="1811452"/>
                <a:ext cx="98496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506AC2A-DCDD-4D42-A9D3-02DEE1597B71}"/>
                  </a:ext>
                </a:extLst>
              </p14:cNvPr>
              <p14:cNvContentPartPr/>
              <p14:nvPr/>
            </p14:nvContentPartPr>
            <p14:xfrm>
              <a:off x="6829044" y="3786772"/>
              <a:ext cx="703800" cy="244080"/>
            </p14:xfrm>
          </p:contentPart>
        </mc:Choice>
        <mc:Fallback xmlns="">
          <p:pic>
            <p:nvPicPr>
              <p:cNvPr id="9" name="Ink 8">
                <a:extLst>
                  <a:ext uri="{FF2B5EF4-FFF2-40B4-BE49-F238E27FC236}">
                    <a16:creationId xmlns:a16="http://schemas.microsoft.com/office/drawing/2014/main" id="{C506AC2A-DCDD-4D42-A9D3-02DEE1597B71}"/>
                  </a:ext>
                </a:extLst>
              </p:cNvPr>
              <p:cNvPicPr/>
              <p:nvPr/>
            </p:nvPicPr>
            <p:blipFill>
              <a:blip r:embed="rId11"/>
              <a:stretch>
                <a:fillRect/>
              </a:stretch>
            </p:blipFill>
            <p:spPr>
              <a:xfrm>
                <a:off x="6739404" y="3607132"/>
                <a:ext cx="88344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FC0D99DD-19EF-420F-AD42-4B73F8F1D42F}"/>
                  </a:ext>
                </a:extLst>
              </p14:cNvPr>
              <p14:cNvContentPartPr/>
              <p14:nvPr/>
            </p14:nvContentPartPr>
            <p14:xfrm>
              <a:off x="4385364" y="2406892"/>
              <a:ext cx="497160" cy="870120"/>
            </p14:xfrm>
          </p:contentPart>
        </mc:Choice>
        <mc:Fallback xmlns="">
          <p:pic>
            <p:nvPicPr>
              <p:cNvPr id="21" name="Ink 20">
                <a:extLst>
                  <a:ext uri="{FF2B5EF4-FFF2-40B4-BE49-F238E27FC236}">
                    <a16:creationId xmlns:a16="http://schemas.microsoft.com/office/drawing/2014/main" id="{FC0D99DD-19EF-420F-AD42-4B73F8F1D42F}"/>
                  </a:ext>
                </a:extLst>
              </p:cNvPr>
              <p:cNvPicPr/>
              <p:nvPr/>
            </p:nvPicPr>
            <p:blipFill>
              <a:blip r:embed="rId13"/>
              <a:stretch>
                <a:fillRect/>
              </a:stretch>
            </p:blipFill>
            <p:spPr>
              <a:xfrm>
                <a:off x="4322364" y="2343892"/>
                <a:ext cx="622800" cy="995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811DDE70-2FEE-4BDD-90E6-D2D81490CCD6}"/>
                  </a:ext>
                </a:extLst>
              </p14:cNvPr>
              <p14:cNvContentPartPr/>
              <p14:nvPr/>
            </p14:nvContentPartPr>
            <p14:xfrm>
              <a:off x="6878724" y="2415172"/>
              <a:ext cx="301320" cy="804600"/>
            </p14:xfrm>
          </p:contentPart>
        </mc:Choice>
        <mc:Fallback xmlns="">
          <p:pic>
            <p:nvPicPr>
              <p:cNvPr id="22" name="Ink 21">
                <a:extLst>
                  <a:ext uri="{FF2B5EF4-FFF2-40B4-BE49-F238E27FC236}">
                    <a16:creationId xmlns:a16="http://schemas.microsoft.com/office/drawing/2014/main" id="{811DDE70-2FEE-4BDD-90E6-D2D81490CCD6}"/>
                  </a:ext>
                </a:extLst>
              </p:cNvPr>
              <p:cNvPicPr/>
              <p:nvPr/>
            </p:nvPicPr>
            <p:blipFill>
              <a:blip r:embed="rId15"/>
              <a:stretch>
                <a:fillRect/>
              </a:stretch>
            </p:blipFill>
            <p:spPr>
              <a:xfrm>
                <a:off x="6815724" y="2352172"/>
                <a:ext cx="426960" cy="930240"/>
              </a:xfrm>
              <a:prstGeom prst="rect">
                <a:avLst/>
              </a:prstGeom>
            </p:spPr>
          </p:pic>
        </mc:Fallback>
      </mc:AlternateContent>
    </p:spTree>
    <p:extLst>
      <p:ext uri="{BB962C8B-B14F-4D97-AF65-F5344CB8AC3E}">
        <p14:creationId xmlns:p14="http://schemas.microsoft.com/office/powerpoint/2010/main" val="202905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C411-9BE3-46D6-A5E9-400F2C02E575}"/>
              </a:ext>
            </a:extLst>
          </p:cNvPr>
          <p:cNvSpPr>
            <a:spLocks noGrp="1"/>
          </p:cNvSpPr>
          <p:nvPr>
            <p:ph type="title"/>
          </p:nvPr>
        </p:nvSpPr>
        <p:spPr/>
        <p:txBody>
          <a:bodyPr/>
          <a:lstStyle/>
          <a:p>
            <a:r>
              <a:rPr lang="en-US" dirty="0"/>
              <a:t>TSC-02614088</a:t>
            </a:r>
          </a:p>
        </p:txBody>
      </p:sp>
      <p:sp>
        <p:nvSpPr>
          <p:cNvPr id="3" name="Slide Number Placeholder 2">
            <a:extLst>
              <a:ext uri="{FF2B5EF4-FFF2-40B4-BE49-F238E27FC236}">
                <a16:creationId xmlns:a16="http://schemas.microsoft.com/office/drawing/2014/main" id="{26FA5C5D-4ED5-4A09-AF01-A7DEAA675D13}"/>
              </a:ext>
            </a:extLst>
          </p:cNvPr>
          <p:cNvSpPr>
            <a:spLocks noGrp="1"/>
          </p:cNvSpPr>
          <p:nvPr>
            <p:ph type="sldNum" sz="quarter" idx="12"/>
          </p:nvPr>
        </p:nvSpPr>
        <p:spPr/>
        <p:txBody>
          <a:bodyPr/>
          <a:lstStyle/>
          <a:p>
            <a:fld id="{F5562901-C767-4705-A914-8EC0E8487B8E}" type="slidenum">
              <a:rPr lang="en-US" smtClean="0"/>
              <a:t>90</a:t>
            </a:fld>
            <a:endParaRPr lang="en-US"/>
          </a:p>
        </p:txBody>
      </p:sp>
      <p:pic>
        <p:nvPicPr>
          <p:cNvPr id="6" name="Picture 5">
            <a:extLst>
              <a:ext uri="{FF2B5EF4-FFF2-40B4-BE49-F238E27FC236}">
                <a16:creationId xmlns:a16="http://schemas.microsoft.com/office/drawing/2014/main" id="{09B03D15-C40C-482E-B4FC-B8B07473E63B}"/>
              </a:ext>
            </a:extLst>
          </p:cNvPr>
          <p:cNvPicPr>
            <a:picLocks noChangeAspect="1"/>
          </p:cNvPicPr>
          <p:nvPr/>
        </p:nvPicPr>
        <p:blipFill rotWithShape="1">
          <a:blip r:embed="rId2"/>
          <a:srcRect b="44814"/>
          <a:stretch/>
        </p:blipFill>
        <p:spPr>
          <a:xfrm>
            <a:off x="838200" y="2080939"/>
            <a:ext cx="9897085" cy="2059740"/>
          </a:xfrm>
          <a:prstGeom prst="rect">
            <a:avLst/>
          </a:prstGeom>
        </p:spPr>
      </p:pic>
      <p:sp>
        <p:nvSpPr>
          <p:cNvPr id="7" name="TextBox 6">
            <a:extLst>
              <a:ext uri="{FF2B5EF4-FFF2-40B4-BE49-F238E27FC236}">
                <a16:creationId xmlns:a16="http://schemas.microsoft.com/office/drawing/2014/main" id="{D4625E27-F161-455F-A00B-B73D09335AF5}"/>
              </a:ext>
            </a:extLst>
          </p:cNvPr>
          <p:cNvSpPr txBox="1"/>
          <p:nvPr/>
        </p:nvSpPr>
        <p:spPr>
          <a:xfrm>
            <a:off x="1353879" y="4627545"/>
            <a:ext cx="9280938" cy="954107"/>
          </a:xfrm>
          <a:prstGeom prst="rect">
            <a:avLst/>
          </a:prstGeom>
          <a:noFill/>
        </p:spPr>
        <p:txBody>
          <a:bodyPr wrap="square" rtlCol="0">
            <a:spAutoFit/>
          </a:bodyPr>
          <a:lstStyle/>
          <a:p>
            <a:r>
              <a:rPr lang="en-US" sz="2800" dirty="0"/>
              <a:t>Despite supporting datatype </a:t>
            </a:r>
            <a:r>
              <a:rPr lang="en-US" sz="2800" i="1" dirty="0"/>
              <a:t>double</a:t>
            </a:r>
            <a:r>
              <a:rPr lang="en-US" sz="2800" dirty="0"/>
              <a:t> in its </a:t>
            </a:r>
            <a:r>
              <a:rPr lang="en-US" sz="2800" i="1" dirty="0"/>
              <a:t>d</a:t>
            </a:r>
            <a:r>
              <a:rPr lang="en-US" sz="2800" dirty="0"/>
              <a:t> port, </a:t>
            </a:r>
            <a:r>
              <a:rPr lang="en-US" sz="2800" b="1" i="1" dirty="0"/>
              <a:t>VID</a:t>
            </a:r>
            <a:r>
              <a:rPr lang="en-US" sz="2800" dirty="0"/>
              <a:t> issued a datatype inconsistency, saying it prefers datatype </a:t>
            </a:r>
            <a:r>
              <a:rPr lang="en-US" sz="2800" i="1" dirty="0"/>
              <a:t>integer</a:t>
            </a:r>
            <a:r>
              <a:rPr lang="en-US" sz="2800" dirty="0"/>
              <a:t>. </a:t>
            </a:r>
          </a:p>
        </p:txBody>
      </p:sp>
    </p:spTree>
    <p:extLst>
      <p:ext uri="{BB962C8B-B14F-4D97-AF65-F5344CB8AC3E}">
        <p14:creationId xmlns:p14="http://schemas.microsoft.com/office/powerpoint/2010/main" val="10921292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1D08D535-3CAF-4B94-8079-CCD944323DE9}"/>
              </a:ext>
            </a:extLst>
          </p:cNvPr>
          <p:cNvSpPr>
            <a:spLocks noGrp="1"/>
          </p:cNvSpPr>
          <p:nvPr>
            <p:ph type="ctrTitle"/>
          </p:nvPr>
        </p:nvSpPr>
        <p:spPr>
          <a:xfrm>
            <a:off x="3045368" y="2043663"/>
            <a:ext cx="6105194" cy="2031055"/>
          </a:xfrm>
        </p:spPr>
        <p:txBody>
          <a:bodyPr>
            <a:normAutofit fontScale="90000"/>
          </a:bodyPr>
          <a:lstStyle/>
          <a:p>
            <a:r>
              <a:rPr lang="en-US" dirty="0">
                <a:solidFill>
                  <a:schemeClr val="bg2"/>
                </a:solidFill>
              </a:rPr>
              <a:t>Equivalence Modulo Input-based Testing</a:t>
            </a:r>
            <a:endParaRPr lang="en-US" sz="6000" dirty="0">
              <a:solidFill>
                <a:srgbClr val="FFFFFF"/>
              </a:solidFill>
            </a:endParaRPr>
          </a:p>
        </p:txBody>
      </p:sp>
      <p:sp>
        <p:nvSpPr>
          <p:cNvPr id="8" name="Subtitle 7">
            <a:extLst>
              <a:ext uri="{FF2B5EF4-FFF2-40B4-BE49-F238E27FC236}">
                <a16:creationId xmlns:a16="http://schemas.microsoft.com/office/drawing/2014/main" id="{5E8B1562-9EE1-4366-B543-E35A640D8F08}"/>
              </a:ext>
            </a:extLst>
          </p:cNvPr>
          <p:cNvSpPr>
            <a:spLocks noGrp="1"/>
          </p:cNvSpPr>
          <p:nvPr>
            <p:ph type="subTitle" idx="1"/>
          </p:nvPr>
        </p:nvSpPr>
        <p:spPr>
          <a:xfrm>
            <a:off x="3045368" y="4074718"/>
            <a:ext cx="6105194" cy="682079"/>
          </a:xfrm>
        </p:spPr>
        <p:txBody>
          <a:bodyPr>
            <a:normAutofit/>
          </a:bodyPr>
          <a:lstStyle/>
          <a:p>
            <a:r>
              <a:rPr lang="en-US" dirty="0">
                <a:solidFill>
                  <a:srgbClr val="FFFFFF"/>
                </a:solidFill>
              </a:rPr>
              <a:t>EMI in SLforge</a:t>
            </a:r>
          </a:p>
        </p:txBody>
      </p:sp>
      <p:sp>
        <p:nvSpPr>
          <p:cNvPr id="4" name="Slide Number Placeholder 3">
            <a:extLst>
              <a:ext uri="{FF2B5EF4-FFF2-40B4-BE49-F238E27FC236}">
                <a16:creationId xmlns:a16="http://schemas.microsoft.com/office/drawing/2014/main" id="{986BEADC-ED5A-4337-9F97-16721F68C92F}"/>
              </a:ext>
            </a:extLst>
          </p:cNvPr>
          <p:cNvSpPr>
            <a:spLocks noGrp="1"/>
          </p:cNvSpPr>
          <p:nvPr>
            <p:ph type="sldNum" sz="quarter" idx="12"/>
          </p:nvPr>
        </p:nvSpPr>
        <p:spPr>
          <a:xfrm>
            <a:off x="10825930" y="6223702"/>
            <a:ext cx="570728" cy="314067"/>
          </a:xfrm>
        </p:spPr>
        <p:txBody>
          <a:bodyPr>
            <a:normAutofit/>
          </a:bodyPr>
          <a:lstStyle/>
          <a:p>
            <a:pPr>
              <a:spcAft>
                <a:spcPts val="600"/>
              </a:spcAft>
            </a:pPr>
            <a:fld id="{F5562901-C767-4705-A914-8EC0E8487B8E}" type="slidenum">
              <a:rPr lang="en-US" sz="1000">
                <a:solidFill>
                  <a:srgbClr val="898989"/>
                </a:solidFill>
              </a:rPr>
              <a:pPr>
                <a:spcAft>
                  <a:spcPts val="600"/>
                </a:spcAft>
              </a:pPr>
              <a:t>91</a:t>
            </a:fld>
            <a:endParaRPr lang="en-US" sz="1000">
              <a:solidFill>
                <a:srgbClr val="898989"/>
              </a:solidFill>
            </a:endParaRPr>
          </a:p>
        </p:txBody>
      </p:sp>
    </p:spTree>
    <p:extLst>
      <p:ext uri="{BB962C8B-B14F-4D97-AF65-F5344CB8AC3E}">
        <p14:creationId xmlns:p14="http://schemas.microsoft.com/office/powerpoint/2010/main" val="9654223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6" name="Title 5">
            <a:extLst>
              <a:ext uri="{FF2B5EF4-FFF2-40B4-BE49-F238E27FC236}">
                <a16:creationId xmlns:a16="http://schemas.microsoft.com/office/drawing/2014/main" id="{483F0277-DFFE-40DB-85D9-FD56597ACE0B}"/>
              </a:ext>
            </a:extLst>
          </p:cNvPr>
          <p:cNvSpPr>
            <a:spLocks noGrp="1"/>
          </p:cNvSpPr>
          <p:nvPr>
            <p:ph type="title"/>
          </p:nvPr>
        </p:nvSpPr>
        <p:spPr/>
        <p:txBody>
          <a:bodyPr>
            <a:normAutofit fontScale="90000"/>
          </a:bodyPr>
          <a:lstStyle/>
          <a:p>
            <a:r>
              <a:rPr lang="en-US"/>
              <a:t>Background</a:t>
            </a:r>
            <a:r>
              <a:rPr lang="en"/>
              <a:t>: </a:t>
            </a:r>
            <a:r>
              <a:rPr lang="en-US"/>
              <a:t>Equivalence (Modulo Input) Testing</a:t>
            </a:r>
            <a:r>
              <a:rPr lang="en"/>
              <a:t/>
            </a:r>
            <a:br>
              <a:rPr lang="en"/>
            </a:br>
            <a:endParaRPr lang="en-US"/>
          </a:p>
        </p:txBody>
      </p:sp>
      <p:sp>
        <p:nvSpPr>
          <p:cNvPr id="2" name="Slide Number Placeholder 1"/>
          <p:cNvSpPr>
            <a:spLocks noGrp="1"/>
          </p:cNvSpPr>
          <p:nvPr>
            <p:ph type="sldNum" sz="quarter" idx="12"/>
          </p:nvPr>
        </p:nvSpPr>
        <p:spPr/>
        <p:txBody>
          <a:bodyPr/>
          <a:lstStyle/>
          <a:p>
            <a:fld id="{00000000-1234-1234-1234-123412341234}" type="slidenum">
              <a:rPr lang="en">
                <a:sym typeface="Arial"/>
              </a:rPr>
              <a:pPr/>
              <a:t>92</a:t>
            </a:fld>
            <a:endParaRPr lang="en">
              <a:sym typeface="Arial"/>
            </a:endParaRPr>
          </a:p>
        </p:txBody>
      </p:sp>
      <p:sp>
        <p:nvSpPr>
          <p:cNvPr id="27" name="Shape 161"/>
          <p:cNvSpPr/>
          <p:nvPr/>
        </p:nvSpPr>
        <p:spPr>
          <a:xfrm>
            <a:off x="2586304" y="3808320"/>
            <a:ext cx="331184" cy="519541"/>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121900" tIns="121900" rIns="121900" bIns="121900" anchor="ctr" anchorCtr="0">
            <a:noAutofit/>
          </a:bodyPr>
          <a:lstStyle/>
          <a:p>
            <a:pPr defTabSz="1219170"/>
            <a:endParaRPr sz="2400" kern="0">
              <a:solidFill>
                <a:srgbClr val="000000"/>
              </a:solidFill>
              <a:latin typeface="Calibri" panose="020F0502020204030204" pitchFamily="34" charset="0"/>
              <a:cs typeface="Calibri" panose="020F0502020204030204" pitchFamily="34" charset="0"/>
              <a:sym typeface="Arial"/>
            </a:endParaRPr>
          </a:p>
        </p:txBody>
      </p:sp>
      <p:sp>
        <p:nvSpPr>
          <p:cNvPr id="28" name="Shape 161"/>
          <p:cNvSpPr/>
          <p:nvPr/>
        </p:nvSpPr>
        <p:spPr>
          <a:xfrm>
            <a:off x="4915908" y="3808240"/>
            <a:ext cx="331184" cy="519541"/>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121900" tIns="121900" rIns="121900" bIns="121900" anchor="ctr" anchorCtr="0">
            <a:noAutofit/>
          </a:bodyPr>
          <a:lstStyle/>
          <a:p>
            <a:pPr defTabSz="1219170"/>
            <a:endParaRPr sz="2400" kern="0">
              <a:solidFill>
                <a:srgbClr val="000000"/>
              </a:solidFill>
              <a:latin typeface="Calibri" panose="020F0502020204030204" pitchFamily="34" charset="0"/>
              <a:cs typeface="Calibri" panose="020F0502020204030204" pitchFamily="34" charset="0"/>
              <a:sym typeface="Arial"/>
            </a:endParaRPr>
          </a:p>
        </p:txBody>
      </p:sp>
      <p:sp>
        <p:nvSpPr>
          <p:cNvPr id="154" name="Shape 154"/>
          <p:cNvSpPr/>
          <p:nvPr/>
        </p:nvSpPr>
        <p:spPr>
          <a:xfrm>
            <a:off x="1612981" y="4327782"/>
            <a:ext cx="4592023" cy="1034557"/>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121900" tIns="121900" rIns="121900" bIns="121900" anchor="ctr" anchorCtr="0">
            <a:noAutofit/>
          </a:bodyPr>
          <a:lstStyle/>
          <a:p>
            <a:pPr algn="ctr" defTabSz="1219170"/>
            <a:endParaRPr lang="en" sz="2400" kern="0">
              <a:solidFill>
                <a:srgbClr val="073763"/>
              </a:solidFill>
              <a:latin typeface="Calibri" panose="020F0502020204030204" pitchFamily="34" charset="0"/>
              <a:cs typeface="Calibri" panose="020F0502020204030204" pitchFamily="34" charset="0"/>
              <a:sym typeface="Arial"/>
            </a:endParaRPr>
          </a:p>
          <a:p>
            <a:pPr algn="ctr" defTabSz="1219170"/>
            <a:endParaRPr lang="en" sz="2400" kern="0">
              <a:solidFill>
                <a:srgbClr val="073763"/>
              </a:solidFill>
              <a:latin typeface="Calibri" panose="020F0502020204030204" pitchFamily="34" charset="0"/>
              <a:cs typeface="Calibri" panose="020F0502020204030204" pitchFamily="34" charset="0"/>
              <a:sym typeface="Arial"/>
            </a:endParaRPr>
          </a:p>
          <a:p>
            <a:pPr algn="ctr" defTabSz="1219170"/>
            <a:r>
              <a:rPr lang="en" sz="2400" i="1" kern="0">
                <a:solidFill>
                  <a:srgbClr val="000000"/>
                </a:solidFill>
                <a:latin typeface="Calibri" panose="020F0502020204030204" pitchFamily="34" charset="0"/>
                <a:cs typeface="Calibri" panose="020F0502020204030204" pitchFamily="34" charset="0"/>
                <a:sym typeface="Arial"/>
              </a:rPr>
              <a:t>compare</a:t>
            </a:r>
          </a:p>
        </p:txBody>
      </p:sp>
      <p:sp>
        <p:nvSpPr>
          <p:cNvPr id="157" name="Shape 157"/>
          <p:cNvSpPr/>
          <p:nvPr/>
        </p:nvSpPr>
        <p:spPr>
          <a:xfrm>
            <a:off x="2076628" y="1476515"/>
            <a:ext cx="1127067" cy="1103200"/>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121900" tIns="121900" rIns="121900" bIns="121900" anchor="ctr" anchorCtr="0">
            <a:noAutofit/>
          </a:bodyPr>
          <a:lstStyle/>
          <a:p>
            <a:pPr algn="ctr" defTabSz="1219170"/>
            <a:r>
              <a:rPr lang="en" sz="2400" kern="0">
                <a:solidFill>
                  <a:srgbClr val="000000"/>
                </a:solidFill>
                <a:latin typeface="Calibri" panose="020F0502020204030204" pitchFamily="34" charset="0"/>
                <a:cs typeface="Calibri" panose="020F0502020204030204" pitchFamily="34" charset="0"/>
                <a:sym typeface="Arial"/>
              </a:rPr>
              <a:t>Model 1</a:t>
            </a:r>
          </a:p>
        </p:txBody>
      </p:sp>
      <p:sp>
        <p:nvSpPr>
          <p:cNvPr id="161" name="Shape 161"/>
          <p:cNvSpPr/>
          <p:nvPr/>
        </p:nvSpPr>
        <p:spPr>
          <a:xfrm>
            <a:off x="2586304" y="2730740"/>
            <a:ext cx="331184" cy="519541"/>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121900" tIns="121900" rIns="121900" bIns="121900" anchor="ctr" anchorCtr="0">
            <a:noAutofit/>
          </a:bodyPr>
          <a:lstStyle/>
          <a:p>
            <a:pPr defTabSz="1219170"/>
            <a:endParaRPr sz="2400" kern="0">
              <a:solidFill>
                <a:srgbClr val="000000"/>
              </a:solidFill>
              <a:latin typeface="Calibri" panose="020F0502020204030204" pitchFamily="34" charset="0"/>
              <a:cs typeface="Calibri" panose="020F0502020204030204" pitchFamily="34" charset="0"/>
              <a:sym typeface="Arial"/>
            </a:endParaRPr>
          </a:p>
        </p:txBody>
      </p:sp>
      <p:sp>
        <p:nvSpPr>
          <p:cNvPr id="165" name="Shape 165"/>
          <p:cNvSpPr/>
          <p:nvPr/>
        </p:nvSpPr>
        <p:spPr>
          <a:xfrm>
            <a:off x="3439678" y="4424480"/>
            <a:ext cx="1006127" cy="478033"/>
          </a:xfrm>
          <a:prstGeom prst="leftRightArrow">
            <a:avLst>
              <a:gd name="adj1" fmla="val 50000"/>
              <a:gd name="adj2" fmla="val 50000"/>
            </a:avLst>
          </a:prstGeom>
          <a:noFill/>
          <a:ln w="28575" cap="flat" cmpd="sng">
            <a:solidFill>
              <a:srgbClr val="0B5394"/>
            </a:solidFill>
            <a:prstDash val="solid"/>
            <a:round/>
            <a:headEnd type="none" w="med" len="med"/>
            <a:tailEnd type="none" w="med" len="med"/>
          </a:ln>
        </p:spPr>
        <p:txBody>
          <a:bodyPr lIns="121900" tIns="121900" rIns="121900" bIns="121900" anchor="ctr" anchorCtr="0">
            <a:noAutofit/>
          </a:bodyPr>
          <a:lstStyle/>
          <a:p>
            <a:pPr algn="ctr" defTabSz="1219170"/>
            <a:r>
              <a:rPr lang="en" sz="2400" i="1" kern="0">
                <a:solidFill>
                  <a:srgbClr val="0B5394"/>
                </a:solidFill>
                <a:latin typeface="Calibri" panose="020F0502020204030204" pitchFamily="34" charset="0"/>
                <a:cs typeface="Calibri" panose="020F0502020204030204" pitchFamily="34" charset="0"/>
                <a:sym typeface="Arial"/>
              </a:rPr>
              <a:t>?</a:t>
            </a:r>
          </a:p>
        </p:txBody>
      </p:sp>
      <p:sp>
        <p:nvSpPr>
          <p:cNvPr id="21" name="Shape 161"/>
          <p:cNvSpPr/>
          <p:nvPr/>
        </p:nvSpPr>
        <p:spPr>
          <a:xfrm>
            <a:off x="4874897" y="2727210"/>
            <a:ext cx="331184" cy="519541"/>
          </a:xfrm>
          <a:prstGeom prst="downArrow">
            <a:avLst>
              <a:gd name="adj1" fmla="val 50000"/>
              <a:gd name="adj2" fmla="val 50000"/>
            </a:avLst>
          </a:prstGeom>
          <a:solidFill>
            <a:srgbClr val="C9DAF8"/>
          </a:solidFill>
          <a:ln w="9525" cap="flat" cmpd="sng">
            <a:solidFill>
              <a:srgbClr val="0B5394"/>
            </a:solidFill>
            <a:prstDash val="solid"/>
            <a:round/>
            <a:headEnd type="none" w="med" len="med"/>
            <a:tailEnd type="none" w="med" len="med"/>
          </a:ln>
        </p:spPr>
        <p:txBody>
          <a:bodyPr lIns="121900" tIns="121900" rIns="121900" bIns="121900" anchor="ctr" anchorCtr="0">
            <a:noAutofit/>
          </a:bodyPr>
          <a:lstStyle/>
          <a:p>
            <a:pPr defTabSz="1219170"/>
            <a:endParaRPr sz="2400" kern="0">
              <a:solidFill>
                <a:srgbClr val="000000"/>
              </a:solidFill>
              <a:latin typeface="Calibri" panose="020F0502020204030204" pitchFamily="34" charset="0"/>
              <a:cs typeface="Calibri" panose="020F0502020204030204" pitchFamily="34" charset="0"/>
              <a:sym typeface="Arial"/>
            </a:endParaRPr>
          </a:p>
        </p:txBody>
      </p:sp>
      <p:sp>
        <p:nvSpPr>
          <p:cNvPr id="5" name="Rectangle 4"/>
          <p:cNvSpPr/>
          <p:nvPr/>
        </p:nvSpPr>
        <p:spPr>
          <a:xfrm>
            <a:off x="3241965" y="2803267"/>
            <a:ext cx="1245000" cy="40046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defTabSz="1219170"/>
            <a:r>
              <a:rPr lang="en-US" sz="2400" i="1" kern="0">
                <a:solidFill>
                  <a:srgbClr val="212121"/>
                </a:solidFill>
                <a:latin typeface="Calibri" panose="020F0502020204030204" pitchFamily="34" charset="0"/>
                <a:cs typeface="Calibri" panose="020F0502020204030204" pitchFamily="34" charset="0"/>
                <a:sym typeface="Arial"/>
              </a:rPr>
              <a:t>compile</a:t>
            </a:r>
          </a:p>
        </p:txBody>
      </p:sp>
      <p:sp>
        <p:nvSpPr>
          <p:cNvPr id="25" name="Shape 147"/>
          <p:cNvSpPr/>
          <p:nvPr/>
        </p:nvSpPr>
        <p:spPr>
          <a:xfrm>
            <a:off x="1733701" y="3296299"/>
            <a:ext cx="2036389" cy="381335"/>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121900" tIns="121900" rIns="121900" bIns="121900" anchor="ctr" anchorCtr="0">
            <a:noAutofit/>
          </a:bodyPr>
          <a:lstStyle/>
          <a:p>
            <a:pPr algn="ctr" defTabSz="1219170"/>
            <a:r>
              <a:rPr lang="en-US" sz="2400" kern="0">
                <a:solidFill>
                  <a:srgbClr val="000000"/>
                </a:solidFill>
                <a:latin typeface="Calibri" panose="020F0502020204030204" pitchFamily="34" charset="0"/>
                <a:cs typeface="Calibri" panose="020F0502020204030204" pitchFamily="34" charset="0"/>
                <a:sym typeface="Arial"/>
              </a:rPr>
              <a:t>Executable 1</a:t>
            </a:r>
            <a:endParaRPr lang="en" sz="2400" kern="0">
              <a:solidFill>
                <a:srgbClr val="000000"/>
              </a:solidFill>
              <a:latin typeface="Calibri" panose="020F0502020204030204" pitchFamily="34" charset="0"/>
              <a:cs typeface="Calibri" panose="020F0502020204030204" pitchFamily="34" charset="0"/>
              <a:sym typeface="Arial"/>
            </a:endParaRPr>
          </a:p>
        </p:txBody>
      </p:sp>
      <p:sp>
        <p:nvSpPr>
          <p:cNvPr id="26" name="Shape 147"/>
          <p:cNvSpPr/>
          <p:nvPr/>
        </p:nvSpPr>
        <p:spPr>
          <a:xfrm>
            <a:off x="4079523" y="3310373"/>
            <a:ext cx="2036388" cy="381335"/>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121900" tIns="121900" rIns="121900" bIns="121900" anchor="ctr" anchorCtr="0">
            <a:noAutofit/>
          </a:bodyPr>
          <a:lstStyle/>
          <a:p>
            <a:pPr algn="ctr" defTabSz="1219170"/>
            <a:r>
              <a:rPr lang="en-US" sz="2400" kern="0">
                <a:solidFill>
                  <a:srgbClr val="000000"/>
                </a:solidFill>
                <a:latin typeface="Calibri" panose="020F0502020204030204" pitchFamily="34" charset="0"/>
                <a:cs typeface="Calibri" panose="020F0502020204030204" pitchFamily="34" charset="0"/>
                <a:sym typeface="Arial"/>
              </a:rPr>
              <a:t>Executable 2</a:t>
            </a:r>
            <a:endParaRPr lang="en" sz="2400" kern="0">
              <a:solidFill>
                <a:srgbClr val="000000"/>
              </a:solidFill>
              <a:latin typeface="Calibri" panose="020F0502020204030204" pitchFamily="34" charset="0"/>
              <a:cs typeface="Calibri" panose="020F0502020204030204" pitchFamily="34" charset="0"/>
              <a:sym typeface="Arial"/>
            </a:endParaRPr>
          </a:p>
        </p:txBody>
      </p:sp>
      <p:sp>
        <p:nvSpPr>
          <p:cNvPr id="29" name="Rectangle 28"/>
          <p:cNvSpPr/>
          <p:nvPr/>
        </p:nvSpPr>
        <p:spPr>
          <a:xfrm>
            <a:off x="3203695" y="3770199"/>
            <a:ext cx="1335502" cy="40046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defTabSz="1219170"/>
            <a:r>
              <a:rPr lang="en-US" sz="2400" i="1" kern="0">
                <a:solidFill>
                  <a:srgbClr val="212121"/>
                </a:solidFill>
                <a:latin typeface="Calibri" panose="020F0502020204030204" pitchFamily="34" charset="0"/>
                <a:cs typeface="Calibri" panose="020F0502020204030204" pitchFamily="34" charset="0"/>
                <a:sym typeface="Arial"/>
              </a:rPr>
              <a:t>execute</a:t>
            </a:r>
          </a:p>
        </p:txBody>
      </p:sp>
      <p:sp>
        <p:nvSpPr>
          <p:cNvPr id="30" name="Shape 147"/>
          <p:cNvSpPr/>
          <p:nvPr/>
        </p:nvSpPr>
        <p:spPr>
          <a:xfrm>
            <a:off x="1931350" y="4424681"/>
            <a:ext cx="1450853" cy="381335"/>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121900" tIns="121900" rIns="121900" bIns="121900" anchor="ctr" anchorCtr="0">
            <a:noAutofit/>
          </a:bodyPr>
          <a:lstStyle/>
          <a:p>
            <a:pPr algn="ctr" defTabSz="1219170"/>
            <a:r>
              <a:rPr lang="en-US" sz="2400" kern="0">
                <a:solidFill>
                  <a:srgbClr val="000000"/>
                </a:solidFill>
                <a:latin typeface="Calibri" panose="020F0502020204030204" pitchFamily="34" charset="0"/>
                <a:cs typeface="Calibri" panose="020F0502020204030204" pitchFamily="34" charset="0"/>
                <a:sym typeface="Arial"/>
              </a:rPr>
              <a:t>Output 1</a:t>
            </a:r>
            <a:endParaRPr lang="en" sz="2400" kern="0">
              <a:solidFill>
                <a:srgbClr val="000000"/>
              </a:solidFill>
              <a:latin typeface="Calibri" panose="020F0502020204030204" pitchFamily="34" charset="0"/>
              <a:cs typeface="Calibri" panose="020F0502020204030204" pitchFamily="34" charset="0"/>
              <a:sym typeface="Arial"/>
            </a:endParaRPr>
          </a:p>
        </p:txBody>
      </p:sp>
      <p:sp>
        <p:nvSpPr>
          <p:cNvPr id="31" name="Shape 147"/>
          <p:cNvSpPr/>
          <p:nvPr/>
        </p:nvSpPr>
        <p:spPr>
          <a:xfrm>
            <a:off x="4486965" y="4424479"/>
            <a:ext cx="1450853" cy="381335"/>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121900" tIns="121900" rIns="121900" bIns="121900" anchor="ctr" anchorCtr="0">
            <a:noAutofit/>
          </a:bodyPr>
          <a:lstStyle/>
          <a:p>
            <a:pPr algn="ctr" defTabSz="1219170"/>
            <a:r>
              <a:rPr lang="en-US" sz="2400" kern="0">
                <a:solidFill>
                  <a:srgbClr val="000000"/>
                </a:solidFill>
                <a:latin typeface="Calibri" panose="020F0502020204030204" pitchFamily="34" charset="0"/>
                <a:cs typeface="Calibri" panose="020F0502020204030204" pitchFamily="34" charset="0"/>
                <a:sym typeface="Arial"/>
              </a:rPr>
              <a:t>Output 2</a:t>
            </a:r>
            <a:endParaRPr lang="en" sz="2400" kern="0">
              <a:solidFill>
                <a:srgbClr val="000000"/>
              </a:solidFill>
              <a:latin typeface="Calibri" panose="020F0502020204030204" pitchFamily="34" charset="0"/>
              <a:cs typeface="Calibri" panose="020F0502020204030204" pitchFamily="34" charset="0"/>
              <a:sym typeface="Arial"/>
            </a:endParaRPr>
          </a:p>
        </p:txBody>
      </p:sp>
      <p:sp>
        <p:nvSpPr>
          <p:cNvPr id="24" name="Shape 157"/>
          <p:cNvSpPr/>
          <p:nvPr/>
        </p:nvSpPr>
        <p:spPr>
          <a:xfrm>
            <a:off x="4588688" y="1476515"/>
            <a:ext cx="1119781" cy="1103200"/>
          </a:xfrm>
          <a:prstGeom prst="foldedCorner">
            <a:avLst>
              <a:gd name="adj" fmla="val 16667"/>
            </a:avLst>
          </a:prstGeom>
          <a:solidFill>
            <a:srgbClr val="9FC5E8"/>
          </a:solidFill>
          <a:ln w="9525" cap="flat" cmpd="sng">
            <a:solidFill>
              <a:srgbClr val="6FA8DC"/>
            </a:solidFill>
            <a:prstDash val="solid"/>
            <a:round/>
            <a:headEnd type="none" w="med" len="med"/>
            <a:tailEnd type="none" w="med" len="med"/>
          </a:ln>
        </p:spPr>
        <p:txBody>
          <a:bodyPr lIns="121900" tIns="121900" rIns="121900" bIns="121900" anchor="ctr" anchorCtr="0">
            <a:noAutofit/>
          </a:bodyPr>
          <a:lstStyle/>
          <a:p>
            <a:pPr algn="ctr" defTabSz="1219170"/>
            <a:r>
              <a:rPr lang="en-US" sz="2400" kern="0">
                <a:solidFill>
                  <a:srgbClr val="000000"/>
                </a:solidFill>
                <a:latin typeface="Calibri" panose="020F0502020204030204" pitchFamily="34" charset="0"/>
                <a:cs typeface="Calibri" panose="020F0502020204030204" pitchFamily="34" charset="0"/>
                <a:sym typeface="Arial"/>
              </a:rPr>
              <a:t>Model</a:t>
            </a:r>
            <a:r>
              <a:rPr lang="en" sz="2400" kern="0">
                <a:solidFill>
                  <a:srgbClr val="000000"/>
                </a:solidFill>
                <a:latin typeface="Calibri" panose="020F0502020204030204" pitchFamily="34" charset="0"/>
                <a:cs typeface="Calibri" panose="020F0502020204030204" pitchFamily="34" charset="0"/>
                <a:sym typeface="Arial"/>
              </a:rPr>
              <a:t> 2</a:t>
            </a:r>
          </a:p>
        </p:txBody>
      </p:sp>
      <p:sp>
        <p:nvSpPr>
          <p:cNvPr id="23" name="Arrow: Right 22"/>
          <p:cNvSpPr/>
          <p:nvPr/>
        </p:nvSpPr>
        <p:spPr>
          <a:xfrm>
            <a:off x="3227737" y="1698691"/>
            <a:ext cx="1378444" cy="658848"/>
          </a:xfrm>
          <a:prstGeom prst="rightArrow">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defTabSz="1219170"/>
            <a:r>
              <a:rPr lang="en-US" sz="2400" i="1" kern="0">
                <a:solidFill>
                  <a:srgbClr val="000000"/>
                </a:solidFill>
                <a:latin typeface="Calibri" panose="020F0502020204030204" pitchFamily="34" charset="0"/>
                <a:cs typeface="Calibri" panose="020F0502020204030204" pitchFamily="34" charset="0"/>
                <a:sym typeface="Arial"/>
              </a:rPr>
              <a:t>change</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FCD11DB-5999-4F23-9377-265B5E6556F1}"/>
                  </a:ext>
                </a:extLst>
              </p:cNvPr>
              <p:cNvSpPr txBox="1"/>
              <p:nvPr/>
            </p:nvSpPr>
            <p:spPr>
              <a:xfrm>
                <a:off x="6587019" y="1403771"/>
                <a:ext cx="4802575" cy="1200329"/>
              </a:xfrm>
              <a:prstGeom prst="rect">
                <a:avLst/>
              </a:prstGeom>
              <a:noFill/>
            </p:spPr>
            <p:txBody>
              <a:bodyPr wrap="square" rtlCol="0">
                <a:spAutoFit/>
              </a:bodyPr>
              <a:lstStyle/>
              <a:p>
                <a:pPr marL="342900" indent="-342900">
                  <a:buFont typeface="Arial" panose="020B0604020202020204" pitchFamily="34" charset="0"/>
                  <a:buChar char="•"/>
                </a:pPr>
                <a:r>
                  <a:rPr lang="en-US" sz="2400">
                    <a:latin typeface="Calibri" panose="020F0502020204030204" pitchFamily="34" charset="0"/>
                    <a:cs typeface="Calibri" panose="020F0502020204030204" pitchFamily="34" charset="0"/>
                  </a:rPr>
                  <a:t>Equivalent </a:t>
                </a:r>
                <a:r>
                  <a:rPr lang="en-US" sz="2400" err="1">
                    <a:latin typeface="Calibri" panose="020F0502020204030204" pitchFamily="34" charset="0"/>
                    <a:cs typeface="Calibri" panose="020F0502020204030204" pitchFamily="34" charset="0"/>
                  </a:rPr>
                  <a:t>w.r.t.</a:t>
                </a:r>
                <a:r>
                  <a:rPr lang="en-US" sz="2400">
                    <a:latin typeface="Calibri" panose="020F0502020204030204" pitchFamily="34" charset="0"/>
                    <a:cs typeface="Calibri" panose="020F0502020204030204" pitchFamily="34" charset="0"/>
                  </a:rPr>
                  <a:t> input </a:t>
                </a:r>
                <a14:m>
                  <m:oMath xmlns:m="http://schemas.openxmlformats.org/officeDocument/2006/math">
                    <m:r>
                      <a:rPr lang="en-US" sz="2400" b="0" i="1" smtClean="0">
                        <a:latin typeface="Cambria Math" panose="02040503050406030204" pitchFamily="18" charset="0"/>
                      </a:rPr>
                      <m:t>𝐼</m:t>
                    </m:r>
                  </m:oMath>
                </a14:m>
                <a:endParaRPr lang="en-US" sz="2400">
                  <a:latin typeface="Calibri" panose="020F0502020204030204" pitchFamily="34" charset="0"/>
                  <a:cs typeface="Calibri" panose="020F0502020204030204" pitchFamily="34" charset="0"/>
                </a:endParaRPr>
              </a:p>
              <a:p>
                <a:endParaRPr lang="en-US" sz="24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2</m:t>
                        </m:r>
                      </m:sub>
                    </m:s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m:t>
                        </m:r>
                      </m:e>
                      <m:sub>
                        <m:r>
                          <a:rPr lang="en-US" sz="2400" b="0" i="1" smtClean="0">
                            <a:latin typeface="Cambria Math" panose="02040503050406030204" pitchFamily="18" charset="0"/>
                          </a:rPr>
                          <m:t>𝐼</m:t>
                        </m:r>
                      </m:sub>
                    </m:sSub>
                    <m:r>
                      <a:rPr lang="en-US" sz="2400" b="0" i="1" smtClean="0">
                        <a:latin typeface="Cambria Math" panose="02040503050406030204" pitchFamily="18" charset="0"/>
                      </a:rPr>
                      <m:t> (</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oMath>
                </a14:m>
                <a:endParaRPr lang="en-US" sz="2400">
                  <a:latin typeface="Calibri" panose="020F0502020204030204" pitchFamily="34" charset="0"/>
                  <a:cs typeface="Calibri" panose="020F0502020204030204" pitchFamily="34" charset="0"/>
                </a:endParaRPr>
              </a:p>
            </p:txBody>
          </p:sp>
        </mc:Choice>
        <mc:Fallback xmlns="">
          <p:sp>
            <p:nvSpPr>
              <p:cNvPr id="35" name="TextBox 34">
                <a:extLst>
                  <a:ext uri="{FF2B5EF4-FFF2-40B4-BE49-F238E27FC236}">
                    <a16:creationId xmlns:a16="http://schemas.microsoft.com/office/drawing/2014/main" id="{5FCD11DB-5999-4F23-9377-265B5E6556F1}"/>
                  </a:ext>
                </a:extLst>
              </p:cNvPr>
              <p:cNvSpPr txBox="1">
                <a:spLocks noRot="1" noChangeAspect="1" noMove="1" noResize="1" noEditPoints="1" noAdjustHandles="1" noChangeArrowheads="1" noChangeShapeType="1" noTextEdit="1"/>
              </p:cNvSpPr>
              <p:nvPr/>
            </p:nvSpPr>
            <p:spPr>
              <a:xfrm>
                <a:off x="6587019" y="1403771"/>
                <a:ext cx="4802575" cy="1200329"/>
              </a:xfrm>
              <a:prstGeom prst="rect">
                <a:avLst/>
              </a:prstGeom>
              <a:blipFill>
                <a:blip r:embed="rId3"/>
                <a:stretch>
                  <a:fillRect l="-1779" t="-4061" b="-8629"/>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36BE51FF-F061-4C97-9CBC-96025CD6BD11}"/>
              </a:ext>
            </a:extLst>
          </p:cNvPr>
          <p:cNvSpPr txBox="1"/>
          <p:nvPr/>
        </p:nvSpPr>
        <p:spPr>
          <a:xfrm>
            <a:off x="285078" y="5881801"/>
            <a:ext cx="11027646" cy="830997"/>
          </a:xfrm>
          <a:prstGeom prst="rect">
            <a:avLst/>
          </a:prstGeom>
          <a:noFill/>
        </p:spPr>
        <p:txBody>
          <a:bodyPr wrap="square" rtlCol="0">
            <a:spAutoFit/>
          </a:bodyPr>
          <a:lstStyle/>
          <a:p>
            <a:r>
              <a:rPr lang="en-US" sz="2400" i="1">
                <a:solidFill>
                  <a:schemeClr val="bg1">
                    <a:lumMod val="50000"/>
                  </a:schemeClr>
                </a:solidFill>
                <a:latin typeface="Calibri" panose="020F0502020204030204" pitchFamily="34" charset="0"/>
                <a:cs typeface="Calibri" panose="020F0502020204030204" pitchFamily="34" charset="0"/>
              </a:rPr>
              <a:t>Reference: </a:t>
            </a:r>
            <a:r>
              <a:rPr lang="en-US" sz="2400" i="1" err="1">
                <a:solidFill>
                  <a:schemeClr val="bg1">
                    <a:lumMod val="50000"/>
                  </a:schemeClr>
                </a:solidFill>
                <a:latin typeface="Calibri" panose="020F0502020204030204" pitchFamily="34" charset="0"/>
                <a:cs typeface="Calibri" panose="020F0502020204030204" pitchFamily="34" charset="0"/>
              </a:rPr>
              <a:t>Su</a:t>
            </a:r>
            <a:r>
              <a:rPr lang="en-US" sz="2400" i="1">
                <a:solidFill>
                  <a:schemeClr val="bg1">
                    <a:lumMod val="50000"/>
                  </a:schemeClr>
                </a:solidFill>
                <a:latin typeface="Calibri" panose="020F0502020204030204" pitchFamily="34" charset="0"/>
                <a:cs typeface="Calibri" panose="020F0502020204030204" pitchFamily="34" charset="0"/>
              </a:rPr>
              <a:t> et al. “EMI Testing: Finding 1000+ Bugs in GCC and LLVM in 3 Years”. Available: http://web.cs.ucdavis.edu/~su/emi-project/emi-testing.pdf</a:t>
            </a:r>
          </a:p>
        </p:txBody>
      </p:sp>
      <p:sp>
        <p:nvSpPr>
          <p:cNvPr id="3" name="Oval 2">
            <a:extLst>
              <a:ext uri="{FF2B5EF4-FFF2-40B4-BE49-F238E27FC236}">
                <a16:creationId xmlns:a16="http://schemas.microsoft.com/office/drawing/2014/main" id="{C080414A-5908-405A-8F2F-B57CAAB6B876}"/>
              </a:ext>
            </a:extLst>
          </p:cNvPr>
          <p:cNvSpPr/>
          <p:nvPr/>
        </p:nvSpPr>
        <p:spPr>
          <a:xfrm>
            <a:off x="3683237" y="1110953"/>
            <a:ext cx="470019" cy="46400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a:latin typeface="Calibri" panose="020F0502020204030204" pitchFamily="34" charset="0"/>
                <a:cs typeface="Calibri" panose="020F0502020204030204" pitchFamily="34" charset="0"/>
              </a:rPr>
              <a:t>I</a:t>
            </a:r>
          </a:p>
        </p:txBody>
      </p:sp>
      <p:sp>
        <p:nvSpPr>
          <p:cNvPr id="4" name="Arrow: Down 3">
            <a:extLst>
              <a:ext uri="{FF2B5EF4-FFF2-40B4-BE49-F238E27FC236}">
                <a16:creationId xmlns:a16="http://schemas.microsoft.com/office/drawing/2014/main" id="{FBE26A86-9EC8-40FD-AD12-DE107D9344C6}"/>
              </a:ext>
            </a:extLst>
          </p:cNvPr>
          <p:cNvSpPr/>
          <p:nvPr/>
        </p:nvSpPr>
        <p:spPr>
          <a:xfrm rot="3249944">
            <a:off x="3298332" y="1409223"/>
            <a:ext cx="305578" cy="40776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Arrow: Down 31">
            <a:extLst>
              <a:ext uri="{FF2B5EF4-FFF2-40B4-BE49-F238E27FC236}">
                <a16:creationId xmlns:a16="http://schemas.microsoft.com/office/drawing/2014/main" id="{A3051C0E-1368-49FE-86AC-2ED0018727BD}"/>
              </a:ext>
            </a:extLst>
          </p:cNvPr>
          <p:cNvSpPr/>
          <p:nvPr/>
        </p:nvSpPr>
        <p:spPr>
          <a:xfrm rot="18350056" flipH="1">
            <a:off x="4260474" y="1409222"/>
            <a:ext cx="305578" cy="40776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8286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54" grpId="0" animBg="1"/>
      <p:bldP spid="157" grpId="0" animBg="1"/>
      <p:bldP spid="161" grpId="0" animBg="1"/>
      <p:bldP spid="165" grpId="0" animBg="1"/>
      <p:bldP spid="21" grpId="0" animBg="1"/>
      <p:bldP spid="5" grpId="0"/>
      <p:bldP spid="25" grpId="0" animBg="1"/>
      <p:bldP spid="26" grpId="0" animBg="1"/>
      <p:bldP spid="29" grpId="0"/>
      <p:bldP spid="30" grpId="0" animBg="1"/>
      <p:bldP spid="31" grpId="0" animBg="1"/>
      <p:bldP spid="23" grpId="0" animBg="1"/>
      <p:bldP spid="35" grpId="0"/>
      <p:bldP spid="3" grpId="0" animBg="1"/>
      <p:bldP spid="4" grpId="0" animBg="1"/>
      <p:bldP spid="3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p:txBody>
          <a:bodyPr/>
          <a:lstStyle/>
          <a:p>
            <a:r>
              <a:rPr lang="en-US" dirty="0"/>
              <a:t>Basic Static EMI-based Mutation</a:t>
            </a:r>
            <a:endParaRPr lang="en" dirty="0"/>
          </a:p>
        </p:txBody>
      </p:sp>
      <p:sp>
        <p:nvSpPr>
          <p:cNvPr id="5" name="Content Placeholder 4">
            <a:extLst>
              <a:ext uri="{FF2B5EF4-FFF2-40B4-BE49-F238E27FC236}">
                <a16:creationId xmlns:a16="http://schemas.microsoft.com/office/drawing/2014/main" id="{BD2386C4-BD49-4FE5-B064-1429608C04E4}"/>
              </a:ext>
            </a:extLst>
          </p:cNvPr>
          <p:cNvSpPr>
            <a:spLocks noGrp="1"/>
          </p:cNvSpPr>
          <p:nvPr>
            <p:ph idx="1"/>
          </p:nvPr>
        </p:nvSpPr>
        <p:spPr>
          <a:xfrm>
            <a:off x="838200" y="1825625"/>
            <a:ext cx="10515600" cy="1265719"/>
          </a:xfrm>
        </p:spPr>
        <p:txBody>
          <a:bodyPr/>
          <a:lstStyle/>
          <a:p>
            <a:pPr marL="342900" indent="-342900"/>
            <a:r>
              <a:rPr lang="en-US" dirty="0"/>
              <a:t>Delete </a:t>
            </a:r>
            <a:r>
              <a:rPr lang="en-US" b="1" u="sng" dirty="0"/>
              <a:t>all</a:t>
            </a:r>
            <a:r>
              <a:rPr lang="en-US" dirty="0"/>
              <a:t> blocks </a:t>
            </a:r>
            <a:r>
              <a:rPr lang="en-US" b="1" u="sng" dirty="0"/>
              <a:t>statically dead</a:t>
            </a:r>
            <a:r>
              <a:rPr lang="en-US" b="1" dirty="0"/>
              <a:t> </a:t>
            </a:r>
            <a:r>
              <a:rPr lang="en-US" dirty="0"/>
              <a:t>(i.e.: not connected to </a:t>
            </a:r>
            <a:r>
              <a:rPr lang="en-US" i="1" dirty="0"/>
              <a:t>Sinks</a:t>
            </a:r>
            <a:r>
              <a:rPr lang="en-US" dirty="0"/>
              <a:t>)</a:t>
            </a:r>
          </a:p>
          <a:p>
            <a:pPr marL="342900" indent="-342900"/>
            <a:r>
              <a:rPr lang="en-US" dirty="0"/>
              <a:t>[+] Easy: Use Simulink’s Dead Block Elimination Optimization</a:t>
            </a:r>
          </a:p>
          <a:p>
            <a:endParaRPr lang="en-US" dirty="0"/>
          </a:p>
        </p:txBody>
      </p:sp>
      <p:sp>
        <p:nvSpPr>
          <p:cNvPr id="2" name="Slide Number Placeholder 1"/>
          <p:cNvSpPr>
            <a:spLocks noGrp="1"/>
          </p:cNvSpPr>
          <p:nvPr>
            <p:ph type="sldNum" sz="quarter" idx="12"/>
          </p:nvPr>
        </p:nvSpPr>
        <p:spPr/>
        <p:txBody>
          <a:bodyPr/>
          <a:lstStyle/>
          <a:p>
            <a:fld id="{00000000-1234-1234-1234-123412341234}" type="slidenum">
              <a:rPr lang="en" smtClean="0"/>
              <a:pPr/>
              <a:t>93</a:t>
            </a:fld>
            <a:endParaRPr lang="en"/>
          </a:p>
        </p:txBody>
      </p:sp>
      <p:sp>
        <p:nvSpPr>
          <p:cNvPr id="353" name="Shape 353"/>
          <p:cNvSpPr/>
          <p:nvPr/>
        </p:nvSpPr>
        <p:spPr>
          <a:xfrm>
            <a:off x="1436300" y="4974667"/>
            <a:ext cx="1930800" cy="1132000"/>
          </a:xfrm>
          <a:prstGeom prst="rect">
            <a:avLst/>
          </a:prstGeom>
          <a:solidFill>
            <a:srgbClr val="FFFFFF"/>
          </a:solidFill>
          <a:ln>
            <a:noFill/>
          </a:ln>
        </p:spPr>
        <p:txBody>
          <a:bodyPr lIns="121900" tIns="121900" rIns="121900" bIns="121900" anchor="ctr" anchorCtr="0">
            <a:noAutofit/>
          </a:bodyPr>
          <a:lstStyle/>
          <a:p>
            <a:endParaRPr sz="2400"/>
          </a:p>
        </p:txBody>
      </p:sp>
      <p:pic>
        <p:nvPicPr>
          <p:cNvPr id="4" name="Picture 3">
            <a:extLst>
              <a:ext uri="{FF2B5EF4-FFF2-40B4-BE49-F238E27FC236}">
                <a16:creationId xmlns:a16="http://schemas.microsoft.com/office/drawing/2014/main" id="{9BAC5284-3DAA-4D1D-8E99-B486BE4A71AB}"/>
              </a:ext>
            </a:extLst>
          </p:cNvPr>
          <p:cNvPicPr>
            <a:picLocks noChangeAspect="1"/>
          </p:cNvPicPr>
          <p:nvPr/>
        </p:nvPicPr>
        <p:blipFill>
          <a:blip r:embed="rId3"/>
          <a:stretch>
            <a:fillRect/>
          </a:stretch>
        </p:blipFill>
        <p:spPr>
          <a:xfrm>
            <a:off x="0" y="3429000"/>
            <a:ext cx="12192000" cy="1707281"/>
          </a:xfrm>
          <a:prstGeom prst="rect">
            <a:avLst/>
          </a:prstGeom>
        </p:spPr>
      </p:pic>
    </p:spTree>
    <p:extLst>
      <p:ext uri="{BB962C8B-B14F-4D97-AF65-F5344CB8AC3E}">
        <p14:creationId xmlns:p14="http://schemas.microsoft.com/office/powerpoint/2010/main" val="18275091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420B-0A16-43F9-8208-7CD0CC43A1DE}"/>
              </a:ext>
            </a:extLst>
          </p:cNvPr>
          <p:cNvSpPr>
            <a:spLocks noGrp="1"/>
          </p:cNvSpPr>
          <p:nvPr>
            <p:ph type="title"/>
          </p:nvPr>
        </p:nvSpPr>
        <p:spPr/>
        <p:txBody>
          <a:bodyPr/>
          <a:lstStyle/>
          <a:p>
            <a:r>
              <a:rPr lang="en-US" dirty="0"/>
              <a:t>Bug SLforge Found via EMI: TSC-02476742</a:t>
            </a:r>
          </a:p>
        </p:txBody>
      </p:sp>
      <p:sp>
        <p:nvSpPr>
          <p:cNvPr id="3" name="Slide Number Placeholder 2">
            <a:extLst>
              <a:ext uri="{FF2B5EF4-FFF2-40B4-BE49-F238E27FC236}">
                <a16:creationId xmlns:a16="http://schemas.microsoft.com/office/drawing/2014/main" id="{819D9A1B-2B32-41B3-A300-796B11C23C30}"/>
              </a:ext>
            </a:extLst>
          </p:cNvPr>
          <p:cNvSpPr>
            <a:spLocks noGrp="1"/>
          </p:cNvSpPr>
          <p:nvPr>
            <p:ph type="sldNum" sz="quarter" idx="12"/>
          </p:nvPr>
        </p:nvSpPr>
        <p:spPr/>
        <p:txBody>
          <a:bodyPr/>
          <a:lstStyle/>
          <a:p>
            <a:fld id="{F5562901-C767-4705-A914-8EC0E8487B8E}" type="slidenum">
              <a:rPr lang="en-US" smtClean="0"/>
              <a:t>94</a:t>
            </a:fld>
            <a:endParaRPr lang="en-US"/>
          </a:p>
        </p:txBody>
      </p:sp>
      <p:pic>
        <p:nvPicPr>
          <p:cNvPr id="4" name="Picture 3">
            <a:extLst>
              <a:ext uri="{FF2B5EF4-FFF2-40B4-BE49-F238E27FC236}">
                <a16:creationId xmlns:a16="http://schemas.microsoft.com/office/drawing/2014/main" id="{2D21EBD2-EEF8-4547-A912-35A90866308B}"/>
              </a:ext>
            </a:extLst>
          </p:cNvPr>
          <p:cNvPicPr>
            <a:picLocks noChangeAspect="1"/>
          </p:cNvPicPr>
          <p:nvPr/>
        </p:nvPicPr>
        <p:blipFill rotWithShape="1">
          <a:blip r:embed="rId2"/>
          <a:srcRect b="36921"/>
          <a:stretch/>
        </p:blipFill>
        <p:spPr>
          <a:xfrm>
            <a:off x="1503806" y="1406353"/>
            <a:ext cx="8822013" cy="3182234"/>
          </a:xfrm>
          <a:prstGeom prst="rect">
            <a:avLst/>
          </a:prstGeom>
        </p:spPr>
      </p:pic>
      <p:sp>
        <p:nvSpPr>
          <p:cNvPr id="5" name="TextBox 4">
            <a:extLst>
              <a:ext uri="{FF2B5EF4-FFF2-40B4-BE49-F238E27FC236}">
                <a16:creationId xmlns:a16="http://schemas.microsoft.com/office/drawing/2014/main" id="{2600D035-437E-4A70-8266-9DC20A68EC62}"/>
              </a:ext>
            </a:extLst>
          </p:cNvPr>
          <p:cNvSpPr txBox="1"/>
          <p:nvPr/>
        </p:nvSpPr>
        <p:spPr>
          <a:xfrm>
            <a:off x="838200" y="4654954"/>
            <a:ext cx="10515600" cy="1384995"/>
          </a:xfrm>
          <a:prstGeom prst="rect">
            <a:avLst/>
          </a:prstGeom>
          <a:noFill/>
        </p:spPr>
        <p:txBody>
          <a:bodyPr wrap="square" rtlCol="0">
            <a:spAutoFit/>
          </a:bodyPr>
          <a:lstStyle/>
          <a:p>
            <a:pPr marL="457200" indent="-457200">
              <a:buFont typeface="Arial" panose="020B0604020202020204" pitchFamily="34" charset="0"/>
              <a:buChar char="•"/>
            </a:pPr>
            <a:r>
              <a:rPr lang="en-US" sz="2800" i="1" dirty="0"/>
              <a:t>Top</a:t>
            </a:r>
            <a:r>
              <a:rPr lang="en-US" sz="2800" dirty="0"/>
              <a:t> </a:t>
            </a:r>
            <a:r>
              <a:rPr lang="en-US" sz="2800" i="1" dirty="0"/>
              <a:t>Model</a:t>
            </a:r>
            <a:r>
              <a:rPr lang="en-US" sz="2800" dirty="0"/>
              <a:t>’s </a:t>
            </a:r>
            <a:r>
              <a:rPr lang="en-US" sz="2800" i="1" dirty="0"/>
              <a:t>Model</a:t>
            </a:r>
            <a:r>
              <a:rPr lang="en-US" sz="2800" dirty="0"/>
              <a:t> block is a placeholder for the child model, </a:t>
            </a:r>
          </a:p>
          <a:p>
            <a:pPr marL="457200" indent="-457200">
              <a:buFont typeface="Arial" panose="020B0604020202020204" pitchFamily="34" charset="0"/>
              <a:buChar char="•"/>
            </a:pPr>
            <a:r>
              <a:rPr lang="en-US" sz="2800" dirty="0"/>
              <a:t>All blocks in child model except bl11 and bl12 are dead, but: </a:t>
            </a:r>
            <a:r>
              <a:rPr lang="en-US" sz="2800" b="1" dirty="0"/>
              <a:t>Simulink did not remove these dead blocks in </a:t>
            </a:r>
            <a:r>
              <a:rPr lang="en-US" sz="2800" b="1" i="1" dirty="0"/>
              <a:t>Accelerator</a:t>
            </a:r>
            <a:r>
              <a:rPr lang="en-US" sz="2800" b="1" dirty="0"/>
              <a:t> mods</a:t>
            </a:r>
            <a:endParaRPr lang="en-US" sz="2800"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1506FE55-4CF5-4FF5-8B34-063659C45B94}"/>
                  </a:ext>
                </a:extLst>
              </p14:cNvPr>
              <p14:cNvContentPartPr/>
              <p14:nvPr/>
            </p14:nvContentPartPr>
            <p14:xfrm>
              <a:off x="6978444" y="3415612"/>
              <a:ext cx="330480" cy="360"/>
            </p14:xfrm>
          </p:contentPart>
        </mc:Choice>
        <mc:Fallback xmlns="">
          <p:pic>
            <p:nvPicPr>
              <p:cNvPr id="6" name="Ink 5">
                <a:extLst>
                  <a:ext uri="{FF2B5EF4-FFF2-40B4-BE49-F238E27FC236}">
                    <a16:creationId xmlns:a16="http://schemas.microsoft.com/office/drawing/2014/main" id="{1506FE55-4CF5-4FF5-8B34-063659C45B94}"/>
                  </a:ext>
                </a:extLst>
              </p:cNvPr>
              <p:cNvPicPr/>
              <p:nvPr/>
            </p:nvPicPr>
            <p:blipFill>
              <a:blip r:embed="rId4"/>
              <a:stretch>
                <a:fillRect/>
              </a:stretch>
            </p:blipFill>
            <p:spPr>
              <a:xfrm>
                <a:off x="6888804" y="3235972"/>
                <a:ext cx="5101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048568A4-981B-42E4-A984-EBC7196F1440}"/>
                  </a:ext>
                </a:extLst>
              </p14:cNvPr>
              <p14:cNvContentPartPr/>
              <p14:nvPr/>
            </p14:nvContentPartPr>
            <p14:xfrm>
              <a:off x="7313244" y="2406892"/>
              <a:ext cx="364320" cy="33480"/>
            </p14:xfrm>
          </p:contentPart>
        </mc:Choice>
        <mc:Fallback xmlns="">
          <p:pic>
            <p:nvPicPr>
              <p:cNvPr id="7" name="Ink 6">
                <a:extLst>
                  <a:ext uri="{FF2B5EF4-FFF2-40B4-BE49-F238E27FC236}">
                    <a16:creationId xmlns:a16="http://schemas.microsoft.com/office/drawing/2014/main" id="{048568A4-981B-42E4-A984-EBC7196F1440}"/>
                  </a:ext>
                </a:extLst>
              </p:cNvPr>
              <p:cNvPicPr/>
              <p:nvPr/>
            </p:nvPicPr>
            <p:blipFill>
              <a:blip r:embed="rId6"/>
              <a:stretch>
                <a:fillRect/>
              </a:stretch>
            </p:blipFill>
            <p:spPr>
              <a:xfrm>
                <a:off x="7223244" y="2226892"/>
                <a:ext cx="54396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C3B628C9-4F2C-42AD-9504-B25B44AF26CF}"/>
                  </a:ext>
                </a:extLst>
              </p14:cNvPr>
              <p14:cNvContentPartPr/>
              <p14:nvPr/>
            </p14:nvContentPartPr>
            <p14:xfrm>
              <a:off x="9057084" y="2362252"/>
              <a:ext cx="526680" cy="44640"/>
            </p14:xfrm>
          </p:contentPart>
        </mc:Choice>
        <mc:Fallback xmlns="">
          <p:pic>
            <p:nvPicPr>
              <p:cNvPr id="8" name="Ink 7">
                <a:extLst>
                  <a:ext uri="{FF2B5EF4-FFF2-40B4-BE49-F238E27FC236}">
                    <a16:creationId xmlns:a16="http://schemas.microsoft.com/office/drawing/2014/main" id="{C3B628C9-4F2C-42AD-9504-B25B44AF26CF}"/>
                  </a:ext>
                </a:extLst>
              </p:cNvPr>
              <p:cNvPicPr/>
              <p:nvPr/>
            </p:nvPicPr>
            <p:blipFill>
              <a:blip r:embed="rId8"/>
              <a:stretch>
                <a:fillRect/>
              </a:stretch>
            </p:blipFill>
            <p:spPr>
              <a:xfrm>
                <a:off x="8967084" y="2182612"/>
                <a:ext cx="7063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F171DE7F-B630-49DE-ACF5-ED1A88C46863}"/>
                  </a:ext>
                </a:extLst>
              </p14:cNvPr>
              <p14:cNvContentPartPr/>
              <p14:nvPr/>
            </p14:nvContentPartPr>
            <p14:xfrm>
              <a:off x="7055844" y="3545212"/>
              <a:ext cx="457560" cy="360"/>
            </p14:xfrm>
          </p:contentPart>
        </mc:Choice>
        <mc:Fallback xmlns="">
          <p:pic>
            <p:nvPicPr>
              <p:cNvPr id="9" name="Ink 8">
                <a:extLst>
                  <a:ext uri="{FF2B5EF4-FFF2-40B4-BE49-F238E27FC236}">
                    <a16:creationId xmlns:a16="http://schemas.microsoft.com/office/drawing/2014/main" id="{F171DE7F-B630-49DE-ACF5-ED1A88C46863}"/>
                  </a:ext>
                </a:extLst>
              </p:cNvPr>
              <p:cNvPicPr/>
              <p:nvPr/>
            </p:nvPicPr>
            <p:blipFill>
              <a:blip r:embed="rId10"/>
              <a:stretch>
                <a:fillRect/>
              </a:stretch>
            </p:blipFill>
            <p:spPr>
              <a:xfrm>
                <a:off x="6966204" y="3365572"/>
                <a:ext cx="637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A7EC891E-95EA-4D96-9BB2-430291C52B58}"/>
                  </a:ext>
                </a:extLst>
              </p14:cNvPr>
              <p14:cNvContentPartPr/>
              <p14:nvPr/>
            </p14:nvContentPartPr>
            <p14:xfrm>
              <a:off x="7047564" y="3699652"/>
              <a:ext cx="411480" cy="104760"/>
            </p14:xfrm>
          </p:contentPart>
        </mc:Choice>
        <mc:Fallback xmlns="">
          <p:pic>
            <p:nvPicPr>
              <p:cNvPr id="10" name="Ink 9">
                <a:extLst>
                  <a:ext uri="{FF2B5EF4-FFF2-40B4-BE49-F238E27FC236}">
                    <a16:creationId xmlns:a16="http://schemas.microsoft.com/office/drawing/2014/main" id="{A7EC891E-95EA-4D96-9BB2-430291C52B58}"/>
                  </a:ext>
                </a:extLst>
              </p:cNvPr>
              <p:cNvPicPr/>
              <p:nvPr/>
            </p:nvPicPr>
            <p:blipFill>
              <a:blip r:embed="rId12"/>
              <a:stretch>
                <a:fillRect/>
              </a:stretch>
            </p:blipFill>
            <p:spPr>
              <a:xfrm>
                <a:off x="6957564" y="3519652"/>
                <a:ext cx="59112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50787BC6-0716-4ED7-9A40-43854E69246D}"/>
                  </a:ext>
                </a:extLst>
              </p14:cNvPr>
              <p14:cNvContentPartPr/>
              <p14:nvPr/>
            </p14:nvContentPartPr>
            <p14:xfrm>
              <a:off x="1966164" y="3933292"/>
              <a:ext cx="478800" cy="174240"/>
            </p14:xfrm>
          </p:contentPart>
        </mc:Choice>
        <mc:Fallback xmlns="">
          <p:pic>
            <p:nvPicPr>
              <p:cNvPr id="11" name="Ink 10">
                <a:extLst>
                  <a:ext uri="{FF2B5EF4-FFF2-40B4-BE49-F238E27FC236}">
                    <a16:creationId xmlns:a16="http://schemas.microsoft.com/office/drawing/2014/main" id="{50787BC6-0716-4ED7-9A40-43854E69246D}"/>
                  </a:ext>
                </a:extLst>
              </p:cNvPr>
              <p:cNvPicPr/>
              <p:nvPr/>
            </p:nvPicPr>
            <p:blipFill>
              <a:blip r:embed="rId14"/>
              <a:stretch>
                <a:fillRect/>
              </a:stretch>
            </p:blipFill>
            <p:spPr>
              <a:xfrm>
                <a:off x="1876524" y="3753292"/>
                <a:ext cx="65844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1F03AF34-3058-4178-9100-4EE1F6142722}"/>
                  </a:ext>
                </a:extLst>
              </p14:cNvPr>
              <p14:cNvContentPartPr/>
              <p14:nvPr/>
            </p14:nvContentPartPr>
            <p14:xfrm>
              <a:off x="3691644" y="4071172"/>
              <a:ext cx="691200" cy="87120"/>
            </p14:xfrm>
          </p:contentPart>
        </mc:Choice>
        <mc:Fallback xmlns="">
          <p:pic>
            <p:nvPicPr>
              <p:cNvPr id="12" name="Ink 11">
                <a:extLst>
                  <a:ext uri="{FF2B5EF4-FFF2-40B4-BE49-F238E27FC236}">
                    <a16:creationId xmlns:a16="http://schemas.microsoft.com/office/drawing/2014/main" id="{1F03AF34-3058-4178-9100-4EE1F6142722}"/>
                  </a:ext>
                </a:extLst>
              </p:cNvPr>
              <p:cNvPicPr/>
              <p:nvPr/>
            </p:nvPicPr>
            <p:blipFill>
              <a:blip r:embed="rId16"/>
              <a:stretch>
                <a:fillRect/>
              </a:stretch>
            </p:blipFill>
            <p:spPr>
              <a:xfrm>
                <a:off x="3602004" y="3891172"/>
                <a:ext cx="87084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1FBA83C8-494E-4B6C-BD64-E8E5B9217CBE}"/>
                  </a:ext>
                </a:extLst>
              </p14:cNvPr>
              <p14:cNvContentPartPr/>
              <p14:nvPr/>
            </p14:nvContentPartPr>
            <p14:xfrm>
              <a:off x="8264004" y="3545212"/>
              <a:ext cx="468000" cy="38520"/>
            </p14:xfrm>
          </p:contentPart>
        </mc:Choice>
        <mc:Fallback xmlns="">
          <p:pic>
            <p:nvPicPr>
              <p:cNvPr id="13" name="Ink 12">
                <a:extLst>
                  <a:ext uri="{FF2B5EF4-FFF2-40B4-BE49-F238E27FC236}">
                    <a16:creationId xmlns:a16="http://schemas.microsoft.com/office/drawing/2014/main" id="{1FBA83C8-494E-4B6C-BD64-E8E5B9217CBE}"/>
                  </a:ext>
                </a:extLst>
              </p:cNvPr>
              <p:cNvPicPr/>
              <p:nvPr/>
            </p:nvPicPr>
            <p:blipFill>
              <a:blip r:embed="rId18"/>
              <a:stretch>
                <a:fillRect/>
              </a:stretch>
            </p:blipFill>
            <p:spPr>
              <a:xfrm>
                <a:off x="8174004" y="3365572"/>
                <a:ext cx="64764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Ink 21">
                <a:extLst>
                  <a:ext uri="{FF2B5EF4-FFF2-40B4-BE49-F238E27FC236}">
                    <a16:creationId xmlns:a16="http://schemas.microsoft.com/office/drawing/2014/main" id="{10BC5596-BC5C-496C-8ACE-9452115D7319}"/>
                  </a:ext>
                </a:extLst>
              </p14:cNvPr>
              <p14:cNvContentPartPr/>
              <p14:nvPr/>
            </p14:nvContentPartPr>
            <p14:xfrm>
              <a:off x="6925884" y="2329132"/>
              <a:ext cx="371880" cy="892080"/>
            </p14:xfrm>
          </p:contentPart>
        </mc:Choice>
        <mc:Fallback xmlns="">
          <p:pic>
            <p:nvPicPr>
              <p:cNvPr id="22" name="Ink 21">
                <a:extLst>
                  <a:ext uri="{FF2B5EF4-FFF2-40B4-BE49-F238E27FC236}">
                    <a16:creationId xmlns:a16="http://schemas.microsoft.com/office/drawing/2014/main" id="{10BC5596-BC5C-496C-8ACE-9452115D7319}"/>
                  </a:ext>
                </a:extLst>
              </p:cNvPr>
              <p:cNvPicPr/>
              <p:nvPr/>
            </p:nvPicPr>
            <p:blipFill>
              <a:blip r:embed="rId20"/>
              <a:stretch>
                <a:fillRect/>
              </a:stretch>
            </p:blipFill>
            <p:spPr>
              <a:xfrm>
                <a:off x="6863244" y="2266132"/>
                <a:ext cx="497520" cy="1017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id="{625B4AED-DF15-4671-8805-952874D7001B}"/>
                  </a:ext>
                </a:extLst>
              </p14:cNvPr>
              <p14:cNvContentPartPr/>
              <p14:nvPr/>
            </p14:nvContentPartPr>
            <p14:xfrm>
              <a:off x="7487124" y="2512372"/>
              <a:ext cx="1461600" cy="895680"/>
            </p14:xfrm>
          </p:contentPart>
        </mc:Choice>
        <mc:Fallback xmlns="">
          <p:pic>
            <p:nvPicPr>
              <p:cNvPr id="24" name="Ink 23">
                <a:extLst>
                  <a:ext uri="{FF2B5EF4-FFF2-40B4-BE49-F238E27FC236}">
                    <a16:creationId xmlns:a16="http://schemas.microsoft.com/office/drawing/2014/main" id="{625B4AED-DF15-4671-8805-952874D7001B}"/>
                  </a:ext>
                </a:extLst>
              </p:cNvPr>
              <p:cNvPicPr/>
              <p:nvPr/>
            </p:nvPicPr>
            <p:blipFill>
              <a:blip r:embed="rId22"/>
              <a:stretch>
                <a:fillRect/>
              </a:stretch>
            </p:blipFill>
            <p:spPr>
              <a:xfrm>
                <a:off x="7424484" y="2449372"/>
                <a:ext cx="1587240" cy="1021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Ink 25">
                <a:extLst>
                  <a:ext uri="{FF2B5EF4-FFF2-40B4-BE49-F238E27FC236}">
                    <a16:creationId xmlns:a16="http://schemas.microsoft.com/office/drawing/2014/main" id="{AE360A8B-39AC-4C2C-A183-BF4DB253040C}"/>
                  </a:ext>
                </a:extLst>
              </p14:cNvPr>
              <p14:cNvContentPartPr/>
              <p14:nvPr/>
            </p14:nvContentPartPr>
            <p14:xfrm>
              <a:off x="2173524" y="3904492"/>
              <a:ext cx="4752000" cy="505080"/>
            </p14:xfrm>
          </p:contentPart>
        </mc:Choice>
        <mc:Fallback xmlns="">
          <p:pic>
            <p:nvPicPr>
              <p:cNvPr id="26" name="Ink 25">
                <a:extLst>
                  <a:ext uri="{FF2B5EF4-FFF2-40B4-BE49-F238E27FC236}">
                    <a16:creationId xmlns:a16="http://schemas.microsoft.com/office/drawing/2014/main" id="{AE360A8B-39AC-4C2C-A183-BF4DB253040C}"/>
                  </a:ext>
                </a:extLst>
              </p:cNvPr>
              <p:cNvPicPr/>
              <p:nvPr/>
            </p:nvPicPr>
            <p:blipFill>
              <a:blip r:embed="rId24"/>
              <a:stretch>
                <a:fillRect/>
              </a:stretch>
            </p:blipFill>
            <p:spPr>
              <a:xfrm>
                <a:off x="2110884" y="3841852"/>
                <a:ext cx="4877640" cy="630720"/>
              </a:xfrm>
              <a:prstGeom prst="rect">
                <a:avLst/>
              </a:prstGeom>
            </p:spPr>
          </p:pic>
        </mc:Fallback>
      </mc:AlternateContent>
    </p:spTree>
    <p:extLst>
      <p:ext uri="{BB962C8B-B14F-4D97-AF65-F5344CB8AC3E}">
        <p14:creationId xmlns:p14="http://schemas.microsoft.com/office/powerpoint/2010/main" val="241197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Shape 156"/>
          <p:cNvSpPr txBox="1">
            <a:spLocks noGrp="1"/>
          </p:cNvSpPr>
          <p:nvPr>
            <p:ph type="title"/>
          </p:nvPr>
        </p:nvSpPr>
        <p:spPr/>
        <p:txBody>
          <a:bodyPr/>
          <a:lstStyle/>
          <a:p>
            <a:r>
              <a:rPr lang="en-US" dirty="0"/>
              <a:t>Publications With Full Author Lists</a:t>
            </a:r>
            <a:endParaRPr lang="en" dirty="0"/>
          </a:p>
        </p:txBody>
      </p:sp>
      <p:sp>
        <p:nvSpPr>
          <p:cNvPr id="2" name="Slide Number Placeholder 1"/>
          <p:cNvSpPr>
            <a:spLocks noGrp="1"/>
          </p:cNvSpPr>
          <p:nvPr>
            <p:ph type="sldNum" sz="quarter" idx="12"/>
          </p:nvPr>
        </p:nvSpPr>
        <p:spPr/>
        <p:txBody>
          <a:bodyPr/>
          <a:lstStyle/>
          <a:p>
            <a:fld id="{00000000-1234-1234-1234-123412341234}" type="slidenum">
              <a:rPr lang="en" smtClean="0"/>
              <a:pPr/>
              <a:t>95</a:t>
            </a:fld>
            <a:endParaRPr lang="en"/>
          </a:p>
        </p:txBody>
      </p:sp>
      <p:graphicFrame>
        <p:nvGraphicFramePr>
          <p:cNvPr id="3" name="Table 2">
            <a:extLst>
              <a:ext uri="{FF2B5EF4-FFF2-40B4-BE49-F238E27FC236}">
                <a16:creationId xmlns:a16="http://schemas.microsoft.com/office/drawing/2014/main" id="{BD1DD9E3-1712-4A92-BC10-88F621F814A2}"/>
              </a:ext>
            </a:extLst>
          </p:cNvPr>
          <p:cNvGraphicFramePr>
            <a:graphicFrameLocks noGrp="1"/>
          </p:cNvGraphicFramePr>
          <p:nvPr>
            <p:extLst>
              <p:ext uri="{D42A27DB-BD31-4B8C-83A1-F6EECF244321}">
                <p14:modId xmlns:p14="http://schemas.microsoft.com/office/powerpoint/2010/main" val="3997351336"/>
              </p:ext>
            </p:extLst>
          </p:nvPr>
        </p:nvGraphicFramePr>
        <p:xfrm>
          <a:off x="654891" y="1522615"/>
          <a:ext cx="11360800" cy="4663440"/>
        </p:xfrm>
        <a:graphic>
          <a:graphicData uri="http://schemas.openxmlformats.org/drawingml/2006/table">
            <a:tbl>
              <a:tblPr firstRow="1" bandRow="1">
                <a:tableStyleId>{3B4B98B0-60AC-42C2-AFA5-B58CD77FA1E5}</a:tableStyleId>
              </a:tblPr>
              <a:tblGrid>
                <a:gridCol w="11360800">
                  <a:extLst>
                    <a:ext uri="{9D8B030D-6E8A-4147-A177-3AD203B41FA5}">
                      <a16:colId xmlns:a16="http://schemas.microsoft.com/office/drawing/2014/main" val="2470284665"/>
                    </a:ext>
                  </a:extLst>
                </a:gridCol>
              </a:tblGrid>
              <a:tr h="1037447">
                <a:tc>
                  <a:txBody>
                    <a:bodyPr/>
                    <a:lstStyle/>
                    <a:p>
                      <a:r>
                        <a:rPr lang="en-US" sz="2400" b="0" i="0">
                          <a:latin typeface="+mn-lt"/>
                        </a:rPr>
                        <a:t>Shafiul Azam Chowdhury, Taylor T. Johnson, Christoph Csallner, “</a:t>
                      </a:r>
                      <a:r>
                        <a:rPr lang="en-US" sz="2400" b="1" i="0" u="sng">
                          <a:solidFill>
                            <a:schemeClr val="accent1"/>
                          </a:solidFill>
                          <a:latin typeface="+mn-lt"/>
                        </a:rPr>
                        <a:t>CyFuzz</a:t>
                      </a:r>
                      <a:r>
                        <a:rPr lang="en-US" sz="2400" b="0" i="0">
                          <a:solidFill>
                            <a:schemeClr val="accent1"/>
                          </a:solidFill>
                          <a:latin typeface="+mn-lt"/>
                        </a:rPr>
                        <a:t>: A Differential Testing Framework for Cyber-Physical Systems Development Environments</a:t>
                      </a:r>
                      <a:r>
                        <a:rPr lang="en-US" sz="2400" b="0" i="0">
                          <a:latin typeface="+mn-lt"/>
                        </a:rPr>
                        <a:t>”, In Proc. 6th International Workshop on Design, Modeling and Evaluation of Cyber Physical Systems (</a:t>
                      </a:r>
                      <a:r>
                        <a:rPr lang="en-US" sz="2400" b="0" i="0" err="1">
                          <a:latin typeface="+mn-lt"/>
                        </a:rPr>
                        <a:t>CyPhy</a:t>
                      </a:r>
                      <a:r>
                        <a:rPr lang="en-US" sz="2400" b="0" i="0">
                          <a:latin typeface="+mn-lt"/>
                        </a:rPr>
                        <a:t>), pages 46—60. 2016.</a:t>
                      </a:r>
                    </a:p>
                  </a:txBody>
                  <a:tcPr/>
                </a:tc>
                <a:extLst>
                  <a:ext uri="{0D108BD9-81ED-4DB2-BD59-A6C34878D82A}">
                    <a16:rowId xmlns:a16="http://schemas.microsoft.com/office/drawing/2014/main" val="1872360711"/>
                  </a:ext>
                </a:extLst>
              </a:tr>
              <a:tr h="1037447">
                <a:tc>
                  <a:txBody>
                    <a:bodyPr/>
                    <a:lstStyle/>
                    <a:p>
                      <a:r>
                        <a:rPr lang="en-US" sz="2400" b="0" i="0" dirty="0">
                          <a:latin typeface="+mn-lt"/>
                        </a:rPr>
                        <a:t>Shafiul Azam Chowdhury, Soumik Mohian, Sidharth Mehra, Siddhant Gawsane, Taylor T. Johnson, and Christoph Csallner, “</a:t>
                      </a:r>
                      <a:r>
                        <a:rPr lang="en-US" sz="2400" b="0" i="0" dirty="0">
                          <a:solidFill>
                            <a:schemeClr val="accent1"/>
                          </a:solidFill>
                          <a:latin typeface="+mn-lt"/>
                        </a:rPr>
                        <a:t>Automatically Finding Bugs in a Commercial Cyber-physical System Development Tool Chain with </a:t>
                      </a:r>
                      <a:r>
                        <a:rPr lang="en-US" sz="2400" b="1" i="0" u="sng" dirty="0">
                          <a:solidFill>
                            <a:schemeClr val="accent1"/>
                          </a:solidFill>
                          <a:latin typeface="+mn-lt"/>
                        </a:rPr>
                        <a:t>SLforge</a:t>
                      </a:r>
                      <a:r>
                        <a:rPr lang="en-US" sz="2400" b="0" i="0" dirty="0">
                          <a:latin typeface="+mn-lt"/>
                        </a:rPr>
                        <a:t>”. In Proc. 40th International Conference on Software Engineering (ICSE), pages 981—992. 2018.</a:t>
                      </a:r>
                    </a:p>
                  </a:txBody>
                  <a:tcPr/>
                </a:tc>
                <a:extLst>
                  <a:ext uri="{0D108BD9-81ED-4DB2-BD59-A6C34878D82A}">
                    <a16:rowId xmlns:a16="http://schemas.microsoft.com/office/drawing/2014/main" val="1888048240"/>
                  </a:ext>
                </a:extLst>
              </a:tr>
              <a:tr h="1037447">
                <a:tc>
                  <a:txBody>
                    <a:bodyPr/>
                    <a:lstStyle/>
                    <a:p>
                      <a:r>
                        <a:rPr lang="en-US" sz="2400" b="0" i="0">
                          <a:latin typeface="+mn-lt"/>
                        </a:rPr>
                        <a:t>Shafiul Azam Chowdhury, Lina Sera Varghese, Soumik Mohian, Taylor T. Johnson, and Christoph Csallner, “</a:t>
                      </a:r>
                      <a:r>
                        <a:rPr lang="en-US" sz="2400" b="0" i="0">
                          <a:solidFill>
                            <a:schemeClr val="accent1"/>
                          </a:solidFill>
                          <a:latin typeface="+mn-lt"/>
                        </a:rPr>
                        <a:t>A Curated </a:t>
                      </a:r>
                      <a:r>
                        <a:rPr lang="en-US" sz="2400" b="1" i="0" u="sng">
                          <a:solidFill>
                            <a:schemeClr val="accent1"/>
                          </a:solidFill>
                          <a:latin typeface="+mn-lt"/>
                        </a:rPr>
                        <a:t>Corpus</a:t>
                      </a:r>
                      <a:r>
                        <a:rPr lang="en-US" sz="2400" b="0" i="0">
                          <a:solidFill>
                            <a:schemeClr val="accent1"/>
                          </a:solidFill>
                          <a:latin typeface="+mn-lt"/>
                        </a:rPr>
                        <a:t> of Simulink Models for Model-based Empirical Studies</a:t>
                      </a:r>
                      <a:r>
                        <a:rPr lang="en-US" sz="2400" b="0" i="0">
                          <a:latin typeface="+mn-lt"/>
                        </a:rPr>
                        <a:t>”, In Proc. 4th International Workshop on Software Engineering for Smart Cyber-Physical Systems (</a:t>
                      </a:r>
                      <a:r>
                        <a:rPr lang="en-US" sz="2400" b="0" i="0" err="1">
                          <a:latin typeface="+mn-lt"/>
                        </a:rPr>
                        <a:t>SEsCPS</a:t>
                      </a:r>
                      <a:r>
                        <a:rPr lang="en-US" sz="2400" b="0" i="0">
                          <a:latin typeface="+mn-lt"/>
                        </a:rPr>
                        <a:t>), pages 45—48. 2018.</a:t>
                      </a:r>
                    </a:p>
                  </a:txBody>
                  <a:tcPr/>
                </a:tc>
                <a:extLst>
                  <a:ext uri="{0D108BD9-81ED-4DB2-BD59-A6C34878D82A}">
                    <a16:rowId xmlns:a16="http://schemas.microsoft.com/office/drawing/2014/main" val="1858347958"/>
                  </a:ext>
                </a:extLst>
              </a:tr>
            </a:tbl>
          </a:graphicData>
        </a:graphic>
      </p:graphicFrame>
    </p:spTree>
    <p:extLst>
      <p:ext uri="{BB962C8B-B14F-4D97-AF65-F5344CB8AC3E}">
        <p14:creationId xmlns:p14="http://schemas.microsoft.com/office/powerpoint/2010/main" val="28473020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2253-18AB-4948-87B9-CEC7D1AD6391}"/>
              </a:ext>
            </a:extLst>
          </p:cNvPr>
          <p:cNvSpPr>
            <a:spLocks noGrp="1"/>
          </p:cNvSpPr>
          <p:nvPr>
            <p:ph type="title"/>
          </p:nvPr>
        </p:nvSpPr>
        <p:spPr/>
        <p:txBody>
          <a:bodyPr/>
          <a:lstStyle/>
          <a:p>
            <a:r>
              <a:rPr lang="en-US"/>
              <a:t>Acknowledgements</a:t>
            </a:r>
          </a:p>
        </p:txBody>
      </p:sp>
      <p:sp>
        <p:nvSpPr>
          <p:cNvPr id="3" name="Content Placeholder 2">
            <a:extLst>
              <a:ext uri="{FF2B5EF4-FFF2-40B4-BE49-F238E27FC236}">
                <a16:creationId xmlns:a16="http://schemas.microsoft.com/office/drawing/2014/main" id="{6A53DCA9-2262-4173-B050-C96E3ECBF7B8}"/>
              </a:ext>
            </a:extLst>
          </p:cNvPr>
          <p:cNvSpPr>
            <a:spLocks noGrp="1"/>
          </p:cNvSpPr>
          <p:nvPr>
            <p:ph idx="1"/>
          </p:nvPr>
        </p:nvSpPr>
        <p:spPr/>
        <p:txBody>
          <a:bodyPr>
            <a:normAutofit fontScale="92500"/>
          </a:bodyPr>
          <a:lstStyle/>
          <a:p>
            <a:r>
              <a:rPr lang="en-US"/>
              <a:t>This material is based upon work supported by the National Science Foundation under Grants No. 1117369, 1464311, 1509804, 1527398, 1713253, and 1736323, by the Air Force Research Laboratory (AFRL) through contract numbers FA8750-13-2-0115, FA8750- 15-1-0105, and FA8650-12-3-7255 via WBSC 7255 SOI VU 0001, and by the Air Force Office of Scientific Research (AFOSR) through contract numbers FA9550-15-F-0001, FA9550-15-1-0258, and FA9550-16-1-0246. </a:t>
            </a:r>
          </a:p>
          <a:p>
            <a:r>
              <a:rPr lang="en-US"/>
              <a:t>Any opinions, findings, and conclusions or recommendations expressed in this material are those of the authors and do not necessarily reflect the views of AFRL, AFOSR, or the National Science Foundation.</a:t>
            </a:r>
          </a:p>
          <a:p>
            <a:r>
              <a:rPr lang="en-US"/>
              <a:t>This material is partly supported by a MathWorks Research Grant.</a:t>
            </a:r>
          </a:p>
        </p:txBody>
      </p:sp>
      <p:pic>
        <p:nvPicPr>
          <p:cNvPr id="4" name="Picture 3">
            <a:extLst>
              <a:ext uri="{FF2B5EF4-FFF2-40B4-BE49-F238E27FC236}">
                <a16:creationId xmlns:a16="http://schemas.microsoft.com/office/drawing/2014/main" id="{8BB1C470-3463-40C5-A13C-AD70632362A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20301" y="153845"/>
            <a:ext cx="2049780" cy="2060494"/>
          </a:xfrm>
          <a:prstGeom prst="rect">
            <a:avLst/>
          </a:prstGeom>
        </p:spPr>
      </p:pic>
      <p:pic>
        <p:nvPicPr>
          <p:cNvPr id="5" name="Graphic 4">
            <a:extLst>
              <a:ext uri="{FF2B5EF4-FFF2-40B4-BE49-F238E27FC236}">
                <a16:creationId xmlns:a16="http://schemas.microsoft.com/office/drawing/2014/main" id="{4CE141E5-C2E6-42B7-BFC2-39329AF4B40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722566" y="781660"/>
            <a:ext cx="3953298" cy="804863"/>
          </a:xfrm>
          <a:prstGeom prst="rect">
            <a:avLst/>
          </a:prstGeom>
        </p:spPr>
      </p:pic>
      <p:sp>
        <p:nvSpPr>
          <p:cNvPr id="6" name="Slide Number Placeholder 5">
            <a:extLst>
              <a:ext uri="{FF2B5EF4-FFF2-40B4-BE49-F238E27FC236}">
                <a16:creationId xmlns:a16="http://schemas.microsoft.com/office/drawing/2014/main" id="{FE0763F5-DBC5-4687-8A3B-8FCF346899A4}"/>
              </a:ext>
            </a:extLst>
          </p:cNvPr>
          <p:cNvSpPr>
            <a:spLocks noGrp="1"/>
          </p:cNvSpPr>
          <p:nvPr>
            <p:ph type="sldNum" sz="quarter" idx="12"/>
          </p:nvPr>
        </p:nvSpPr>
        <p:spPr/>
        <p:txBody>
          <a:bodyPr/>
          <a:lstStyle/>
          <a:p>
            <a:fld id="{F5562901-C767-4705-A914-8EC0E8487B8E}" type="slidenum">
              <a:rPr lang="en-US" smtClean="0"/>
              <a:t>96</a:t>
            </a:fld>
            <a:endParaRPr lang="en-US"/>
          </a:p>
        </p:txBody>
      </p:sp>
    </p:spTree>
    <p:extLst>
      <p:ext uri="{BB962C8B-B14F-4D97-AF65-F5344CB8AC3E}">
        <p14:creationId xmlns:p14="http://schemas.microsoft.com/office/powerpoint/2010/main" val="34748019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721F-2BDA-4564-AFCC-92BFAD19120F}"/>
              </a:ext>
            </a:extLst>
          </p:cNvPr>
          <p:cNvSpPr>
            <a:spLocks noGrp="1"/>
          </p:cNvSpPr>
          <p:nvPr>
            <p:ph type="title"/>
          </p:nvPr>
        </p:nvSpPr>
        <p:spPr/>
        <p:txBody>
          <a:bodyPr/>
          <a:lstStyle/>
          <a:p>
            <a:r>
              <a:rPr lang="en-US"/>
              <a:t>Credits</a:t>
            </a:r>
          </a:p>
        </p:txBody>
      </p:sp>
      <p:sp>
        <p:nvSpPr>
          <p:cNvPr id="3" name="Content Placeholder 2">
            <a:extLst>
              <a:ext uri="{FF2B5EF4-FFF2-40B4-BE49-F238E27FC236}">
                <a16:creationId xmlns:a16="http://schemas.microsoft.com/office/drawing/2014/main" id="{ADD7575A-B86E-4E26-AD70-0554B607D1FC}"/>
              </a:ext>
            </a:extLst>
          </p:cNvPr>
          <p:cNvSpPr>
            <a:spLocks noGrp="1"/>
          </p:cNvSpPr>
          <p:nvPr>
            <p:ph idx="1"/>
          </p:nvPr>
        </p:nvSpPr>
        <p:spPr>
          <a:xfrm>
            <a:off x="838200" y="1825625"/>
            <a:ext cx="2188029" cy="4351338"/>
          </a:xfrm>
        </p:spPr>
        <p:txBody>
          <a:bodyPr>
            <a:normAutofit/>
          </a:bodyPr>
          <a:lstStyle/>
          <a:p>
            <a:pPr marL="0" indent="0">
              <a:buNone/>
            </a:pPr>
            <a:r>
              <a:rPr lang="en-US" dirty="0"/>
              <a:t>Many of the slides based on Shafiul’s slides</a:t>
            </a:r>
          </a:p>
          <a:p>
            <a:pPr marL="0" indent="0">
              <a:buNone/>
            </a:pPr>
            <a:endParaRPr lang="en-US" dirty="0"/>
          </a:p>
          <a:p>
            <a:pPr marL="0" indent="0">
              <a:buNone/>
            </a:pPr>
            <a:r>
              <a:rPr lang="en-US" dirty="0"/>
              <a:t>(he just defended his Ph.D. dissertation at UTA)</a:t>
            </a:r>
          </a:p>
        </p:txBody>
      </p:sp>
      <p:pic>
        <p:nvPicPr>
          <p:cNvPr id="4" name="Picture 3">
            <a:extLst>
              <a:ext uri="{FF2B5EF4-FFF2-40B4-BE49-F238E27FC236}">
                <a16:creationId xmlns:a16="http://schemas.microsoft.com/office/drawing/2014/main" id="{A6B33AA5-6042-4D8D-B329-B9788BB5C5A1}"/>
              </a:ext>
            </a:extLst>
          </p:cNvPr>
          <p:cNvPicPr>
            <a:picLocks noChangeAspect="1"/>
          </p:cNvPicPr>
          <p:nvPr/>
        </p:nvPicPr>
        <p:blipFill rotWithShape="1">
          <a:blip r:embed="rId3">
            <a:extLst>
              <a:ext uri="{28A0092B-C50C-407E-A947-70E740481C1C}">
                <a14:useLocalDpi xmlns:a14="http://schemas.microsoft.com/office/drawing/2010/main" val="0"/>
              </a:ext>
            </a:extLst>
          </a:blip>
          <a:srcRect l="13453" t="11714" r="25386" b="26733"/>
          <a:stretch/>
        </p:blipFill>
        <p:spPr>
          <a:xfrm>
            <a:off x="3098801" y="0"/>
            <a:ext cx="9093200" cy="6863694"/>
          </a:xfrm>
          <a:prstGeom prst="rect">
            <a:avLst/>
          </a:prstGeom>
        </p:spPr>
      </p:pic>
      <p:sp>
        <p:nvSpPr>
          <p:cNvPr id="5" name="Slide Number Placeholder 4">
            <a:extLst>
              <a:ext uri="{FF2B5EF4-FFF2-40B4-BE49-F238E27FC236}">
                <a16:creationId xmlns:a16="http://schemas.microsoft.com/office/drawing/2014/main" id="{7243F37D-902D-4BF1-89B7-0BC0E3FEAED7}"/>
              </a:ext>
            </a:extLst>
          </p:cNvPr>
          <p:cNvSpPr>
            <a:spLocks noGrp="1"/>
          </p:cNvSpPr>
          <p:nvPr>
            <p:ph type="sldNum" sz="quarter" idx="12"/>
          </p:nvPr>
        </p:nvSpPr>
        <p:spPr/>
        <p:txBody>
          <a:bodyPr/>
          <a:lstStyle/>
          <a:p>
            <a:fld id="{F5562901-C767-4705-A914-8EC0E8487B8E}" type="slidenum">
              <a:rPr lang="en-US" smtClean="0"/>
              <a:t>97</a:t>
            </a:fld>
            <a:endParaRPr lang="en-US"/>
          </a:p>
        </p:txBody>
      </p:sp>
    </p:spTree>
    <p:extLst>
      <p:ext uri="{BB962C8B-B14F-4D97-AF65-F5344CB8AC3E}">
        <p14:creationId xmlns:p14="http://schemas.microsoft.com/office/powerpoint/2010/main" val="35296443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721F-2BDA-4564-AFCC-92BFAD19120F}"/>
              </a:ext>
            </a:extLst>
          </p:cNvPr>
          <p:cNvSpPr>
            <a:spLocks noGrp="1"/>
          </p:cNvSpPr>
          <p:nvPr>
            <p:ph type="title"/>
          </p:nvPr>
        </p:nvSpPr>
        <p:spPr/>
        <p:txBody>
          <a:bodyPr/>
          <a:lstStyle/>
          <a:p>
            <a:r>
              <a:rPr lang="en-US" dirty="0"/>
              <a:t>Summary, </a:t>
            </a:r>
            <a:r>
              <a:rPr lang="en-US"/>
              <a:t>Q&amp;A</a:t>
            </a:r>
          </a:p>
        </p:txBody>
      </p:sp>
      <p:sp>
        <p:nvSpPr>
          <p:cNvPr id="3" name="Content Placeholder 2">
            <a:extLst>
              <a:ext uri="{FF2B5EF4-FFF2-40B4-BE49-F238E27FC236}">
                <a16:creationId xmlns:a16="http://schemas.microsoft.com/office/drawing/2014/main" id="{ADD7575A-B86E-4E26-AD70-0554B607D1FC}"/>
              </a:ext>
            </a:extLst>
          </p:cNvPr>
          <p:cNvSpPr>
            <a:spLocks noGrp="1"/>
          </p:cNvSpPr>
          <p:nvPr>
            <p:ph idx="1"/>
          </p:nvPr>
        </p:nvSpPr>
        <p:spPr/>
        <p:txBody>
          <a:bodyPr/>
          <a:lstStyle/>
          <a:p>
            <a:r>
              <a:rPr lang="en-US"/>
              <a:t>Simulink by MathWorks used widely</a:t>
            </a:r>
          </a:p>
          <a:p>
            <a:r>
              <a:rPr lang="en-US"/>
              <a:t>Found 10+ “compiler” bugs in Simulink</a:t>
            </a:r>
          </a:p>
          <a:p>
            <a:pPr lvl="1"/>
            <a:r>
              <a:rPr lang="en-US"/>
              <a:t>We are looking for bugs in the Simulink tool</a:t>
            </a:r>
          </a:p>
          <a:p>
            <a:r>
              <a:rPr lang="en-US"/>
              <a:t>Simulink vendor MathWorks confirmed these as bugs </a:t>
            </a:r>
          </a:p>
          <a:p>
            <a:endParaRPr lang="en-US"/>
          </a:p>
          <a:p>
            <a:r>
              <a:rPr lang="en-US"/>
              <a:t>Other results</a:t>
            </a:r>
          </a:p>
          <a:p>
            <a:pPr lvl="1"/>
            <a:r>
              <a:rPr lang="en-US"/>
              <a:t>USD 1M in grants from the National Science Foundation (NSF)</a:t>
            </a:r>
          </a:p>
          <a:p>
            <a:pPr lvl="1"/>
            <a:r>
              <a:rPr lang="en-US"/>
              <a:t>USD 32k gift to UTA from MathWorks to continue research</a:t>
            </a:r>
          </a:p>
          <a:p>
            <a:pPr lvl="1"/>
            <a:r>
              <a:rPr lang="en-US"/>
              <a:t>Source code available (BSD license) </a:t>
            </a:r>
            <a:r>
              <a:rPr lang="en-US">
                <a:hlinkClick r:id="rId2"/>
              </a:rPr>
              <a:t>https://github.com/verivital/slsf_randgen</a:t>
            </a:r>
            <a:endParaRPr lang="en-US"/>
          </a:p>
          <a:p>
            <a:pPr lvl="1"/>
            <a:endParaRPr lang="en-US"/>
          </a:p>
        </p:txBody>
      </p:sp>
      <p:sp>
        <p:nvSpPr>
          <p:cNvPr id="5" name="Slide Number Placeholder 4">
            <a:extLst>
              <a:ext uri="{FF2B5EF4-FFF2-40B4-BE49-F238E27FC236}">
                <a16:creationId xmlns:a16="http://schemas.microsoft.com/office/drawing/2014/main" id="{F3628455-B1B3-4915-8A97-1D90A9092FCB}"/>
              </a:ext>
            </a:extLst>
          </p:cNvPr>
          <p:cNvSpPr>
            <a:spLocks noGrp="1"/>
          </p:cNvSpPr>
          <p:nvPr>
            <p:ph type="sldNum" sz="quarter" idx="12"/>
          </p:nvPr>
        </p:nvSpPr>
        <p:spPr/>
        <p:txBody>
          <a:bodyPr/>
          <a:lstStyle/>
          <a:p>
            <a:fld id="{F5562901-C767-4705-A914-8EC0E8487B8E}" type="slidenum">
              <a:rPr lang="en-US" smtClean="0"/>
              <a:pPr/>
              <a:t>98</a:t>
            </a:fld>
            <a:endParaRPr lang="en-US"/>
          </a:p>
        </p:txBody>
      </p:sp>
      <p:pic>
        <p:nvPicPr>
          <p:cNvPr id="4" name="Picture 3">
            <a:extLst>
              <a:ext uri="{FF2B5EF4-FFF2-40B4-BE49-F238E27FC236}">
                <a16:creationId xmlns:a16="http://schemas.microsoft.com/office/drawing/2014/main" id="{96AE595A-FED1-48BC-AD76-59BA7C683F6B}"/>
              </a:ext>
            </a:extLst>
          </p:cNvPr>
          <p:cNvPicPr>
            <a:picLocks noChangeAspect="1"/>
          </p:cNvPicPr>
          <p:nvPr/>
        </p:nvPicPr>
        <p:blipFill rotWithShape="1">
          <a:blip r:embed="rId3">
            <a:extLst>
              <a:ext uri="{28A0092B-C50C-407E-A947-70E740481C1C}">
                <a14:useLocalDpi xmlns:a14="http://schemas.microsoft.com/office/drawing/2010/main" val="0"/>
              </a:ext>
            </a:extLst>
          </a:blip>
          <a:srcRect l="5100" t="11714" r="24261" b="26733"/>
          <a:stretch/>
        </p:blipFill>
        <p:spPr>
          <a:xfrm>
            <a:off x="7435703" y="0"/>
            <a:ext cx="4756298" cy="3108418"/>
          </a:xfrm>
          <a:prstGeom prst="rect">
            <a:avLst/>
          </a:prstGeom>
        </p:spPr>
      </p:pic>
    </p:spTree>
    <p:extLst>
      <p:ext uri="{BB962C8B-B14F-4D97-AF65-F5344CB8AC3E}">
        <p14:creationId xmlns:p14="http://schemas.microsoft.com/office/powerpoint/2010/main" val="1822008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4058</Words>
  <Application>Microsoft Office PowerPoint</Application>
  <PresentationFormat>Widescreen</PresentationFormat>
  <Paragraphs>697</Paragraphs>
  <Slides>100</Slides>
  <Notes>55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08" baseType="lpstr">
      <vt:lpstr>Arial</vt:lpstr>
      <vt:lpstr>Calibri</vt:lpstr>
      <vt:lpstr>Calibri Light</vt:lpstr>
      <vt:lpstr>Cambria Math</vt:lpstr>
      <vt:lpstr>Courier New</vt:lpstr>
      <vt:lpstr>Wingdings</vt:lpstr>
      <vt:lpstr>Office Theme</vt:lpstr>
      <vt:lpstr>Adobe Acrobat Document</vt:lpstr>
      <vt:lpstr>PowerPoint Presentation</vt:lpstr>
      <vt:lpstr>1-slide Summary</vt:lpstr>
      <vt:lpstr>What Is The Problem?</vt:lpstr>
      <vt:lpstr>PowerPoint Presentation</vt:lpstr>
      <vt:lpstr>PowerPoint Presentation</vt:lpstr>
      <vt:lpstr>Typical CPS Development Tool Chain = MLOC+</vt:lpstr>
      <vt:lpstr>Common Assumptions</vt:lpstr>
      <vt:lpstr>PowerPoint Presentation</vt:lpstr>
      <vt:lpstr>Why Is This Problem Important?</vt:lpstr>
      <vt:lpstr>Example: M-346</vt:lpstr>
      <vt:lpstr>Space Flight</vt:lpstr>
      <vt:lpstr>Bell 525 Relentless</vt:lpstr>
      <vt:lpstr>Electronic  Control Unit</vt:lpstr>
      <vt:lpstr>Cruise Controller</vt:lpstr>
      <vt:lpstr>Robot Braking  System</vt:lpstr>
      <vt:lpstr>Surgical Instrument</vt:lpstr>
      <vt:lpstr>Retinal Prosthetics</vt:lpstr>
      <vt:lpstr>ABB Inverters</vt:lpstr>
      <vt:lpstr>Alstom Converters</vt:lpstr>
      <vt:lpstr>Why Is This Problem Hard?</vt:lpstr>
      <vt:lpstr>Cannot Formally Prove Simulink Correct</vt:lpstr>
      <vt:lpstr>Background: Randomized Differential Testing </vt:lpstr>
      <vt:lpstr>Is Differential Testing a Good Fit for Simulink?</vt:lpstr>
      <vt:lpstr>50 SL Bug Reports: Incorrect Code Generation</vt:lpstr>
      <vt:lpstr>Problem: Simulink is Less-specified Than C</vt:lpstr>
      <vt:lpstr>Need to Pass the Compile Stage to Be Useful</vt:lpstr>
      <vt:lpstr>What Did We Do About It?</vt:lpstr>
      <vt:lpstr>Our Core Technique to Generate Valid Models</vt:lpstr>
      <vt:lpstr>Published Several Papers, Including:</vt:lpstr>
      <vt:lpstr>Summary Of Our Simulink Bug Reports </vt:lpstr>
      <vt:lpstr>Background on Simulink</vt:lpstr>
      <vt:lpstr>CPS Model as Block Diagram: Toy Example</vt:lpstr>
      <vt:lpstr>PowerPoint Presentation</vt:lpstr>
      <vt:lpstr>Simulink Workflow</vt:lpstr>
      <vt:lpstr>Explicit Notion of Execution Time</vt:lpstr>
      <vt:lpstr>Simulation and Sample Time</vt:lpstr>
      <vt:lpstr>Invalid Dataflow Loops</vt:lpstr>
      <vt:lpstr>Data Types</vt:lpstr>
      <vt:lpstr>Generating Valid Simulink Models W/O Knowing the Simulink Language Specs</vt:lpstr>
      <vt:lpstr>CyFuzz for Simulink (SL): Overview </vt:lpstr>
      <vt:lpstr>CyFuzz: 5 Phases</vt:lpstr>
      <vt:lpstr>Phase 1: Initialize Model &amp; Generate Blocks</vt:lpstr>
      <vt:lpstr>Phase 1: Example Configuration</vt:lpstr>
      <vt:lpstr>One Example Initial Model Generated from Above Given Example Configuration</vt:lpstr>
      <vt:lpstr>Apply Phase 1 Recursively: Hierarchical Models</vt:lpstr>
      <vt:lpstr>Phase 2: Connect Blocks</vt:lpstr>
      <vt:lpstr>PowerPoint Presentation</vt:lpstr>
      <vt:lpstr>Phase 3: Iteratively Fix Errors in Model</vt:lpstr>
      <vt:lpstr>PowerPoint Presentation</vt:lpstr>
      <vt:lpstr>PowerPoint Presentation</vt:lpstr>
      <vt:lpstr>Phase 4: Log Model Output Values</vt:lpstr>
      <vt:lpstr>Phase 5: Compare Model Output Values</vt:lpstr>
      <vt:lpstr>Evaluating CyFuzz</vt:lpstr>
      <vt:lpstr>Research Questions (RQ)</vt:lpstr>
      <vt:lpstr>Experimental Setup</vt:lpstr>
      <vt:lpstr>̴80% of Generated Models Okay (RQ 1)</vt:lpstr>
      <vt:lpstr>̴45 Second Avg. Total Runtime (RQ 3)</vt:lpstr>
      <vt:lpstr>CyFuzz Did Not Find Any New Simulink Bugs</vt:lpstr>
      <vt:lpstr>But Reproduced Known Simulink Bug (RQ 2)</vt:lpstr>
      <vt:lpstr>PowerPoint Presentation</vt:lpstr>
      <vt:lpstr>Generating Realer Valid Models Faster</vt:lpstr>
      <vt:lpstr>CyFuzz Shortcomings</vt:lpstr>
      <vt:lpstr>How Do Real Simulink Models Look Like?</vt:lpstr>
      <vt:lpstr>Large Study of Public Simulink Models</vt:lpstr>
      <vt:lpstr>Study Setup</vt:lpstr>
      <vt:lpstr>Model Classification: t, s, a, o</vt:lpstr>
      <vt:lpstr>Model Classification: t, s, a, o</vt:lpstr>
      <vt:lpstr>Model Metric Collection</vt:lpstr>
      <vt:lpstr>PowerPoint Presentation</vt:lpstr>
      <vt:lpstr>PowerPoint Presentation</vt:lpstr>
      <vt:lpstr>PowerPoint Presentation</vt:lpstr>
      <vt:lpstr>Model-internal Code Reuse Was Rare</vt:lpstr>
      <vt:lpstr>Algebraic Loops Were Rare</vt:lpstr>
      <vt:lpstr>Most-used Blocks</vt:lpstr>
      <vt:lpstr>Additional Results on Subset of Models</vt:lpstr>
      <vt:lpstr>PowerPoint Presentation</vt:lpstr>
      <vt:lpstr>Using Simulink’s Semi-formal Language Specs</vt:lpstr>
      <vt:lpstr>PowerPoint Presentation</vt:lpstr>
      <vt:lpstr>Best Effort: Gather Semi-formal Specifications</vt:lpstr>
      <vt:lpstr>Example Free-form Specifications</vt:lpstr>
      <vt:lpstr>SLforge ≈ CyFuzz + Specifications + Basic EMI</vt:lpstr>
      <vt:lpstr>Phase 1: Ensure Model Satisfies Basic Rules</vt:lpstr>
      <vt:lpstr>Phase 2</vt:lpstr>
      <vt:lpstr>Phase 4: Search Model for Conflicts w/ Spec</vt:lpstr>
      <vt:lpstr>Evaluating SLforge</vt:lpstr>
      <vt:lpstr>Screenshot of a Randomly Generated Model</vt:lpstr>
      <vt:lpstr>SLforge Generates Models More Efficiently</vt:lpstr>
      <vt:lpstr>SLforge Can Generate Rich Models</vt:lpstr>
      <vt:lpstr>SLforge Found New Bugs</vt:lpstr>
      <vt:lpstr>Example Bugs SLforge Found: TSC-02472993</vt:lpstr>
      <vt:lpstr>TSC-02614088</vt:lpstr>
      <vt:lpstr>Equivalence Modulo Input-based Testing</vt:lpstr>
      <vt:lpstr>Background: Equivalence (Modulo Input) Testing </vt:lpstr>
      <vt:lpstr>Basic Static EMI-based Mutation</vt:lpstr>
      <vt:lpstr>Bug SLforge Found via EMI: TSC-02476742</vt:lpstr>
      <vt:lpstr>Publications With Full Author Lists</vt:lpstr>
      <vt:lpstr>Acknowledgements</vt:lpstr>
      <vt:lpstr>Credits</vt:lpstr>
      <vt:lpstr>Summary, 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 Csallner</dc:creator>
  <cp:lastModifiedBy>Csallner, Christoph</cp:lastModifiedBy>
  <cp:revision>3</cp:revision>
  <dcterms:created xsi:type="dcterms:W3CDTF">2019-11-04T04:38:12Z</dcterms:created>
  <dcterms:modified xsi:type="dcterms:W3CDTF">2019-11-06T21:29:33Z</dcterms:modified>
</cp:coreProperties>
</file>