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5" r:id="rId3"/>
    <p:sldId id="260" r:id="rId4"/>
    <p:sldId id="286" r:id="rId5"/>
    <p:sldId id="261" r:id="rId6"/>
    <p:sldId id="287" r:id="rId7"/>
    <p:sldId id="262" r:id="rId8"/>
    <p:sldId id="263" r:id="rId9"/>
    <p:sldId id="289" r:id="rId10"/>
    <p:sldId id="264" r:id="rId11"/>
    <p:sldId id="265" r:id="rId12"/>
    <p:sldId id="396" r:id="rId13"/>
    <p:sldId id="395" r:id="rId14"/>
    <p:sldId id="288" r:id="rId15"/>
    <p:sldId id="269" r:id="rId16"/>
    <p:sldId id="293" r:id="rId17"/>
    <p:sldId id="290" r:id="rId18"/>
    <p:sldId id="273" r:id="rId19"/>
    <p:sldId id="274" r:id="rId20"/>
    <p:sldId id="275" r:id="rId21"/>
    <p:sldId id="283" r:id="rId22"/>
    <p:sldId id="277" r:id="rId23"/>
    <p:sldId id="284" r:id="rId24"/>
    <p:sldId id="268" r:id="rId25"/>
    <p:sldId id="292" r:id="rId26"/>
    <p:sldId id="294" r:id="rId27"/>
    <p:sldId id="270" r:id="rId28"/>
    <p:sldId id="272" r:id="rId29"/>
    <p:sldId id="291" r:id="rId30"/>
    <p:sldId id="266" r:id="rId31"/>
    <p:sldId id="281" r:id="rId32"/>
    <p:sldId id="282" r:id="rId33"/>
    <p:sldId id="276" r:id="rId34"/>
    <p:sldId id="279" r:id="rId35"/>
    <p:sldId id="280" r:id="rId36"/>
    <p:sldId id="371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54" autoAdjust="0"/>
    <p:restoredTop sz="88905" autoAdjust="0"/>
  </p:normalViewPr>
  <p:slideViewPr>
    <p:cSldViewPr snapToGrid="0">
      <p:cViewPr varScale="1">
        <p:scale>
          <a:sx n="81" d="100"/>
          <a:sy n="81" d="100"/>
        </p:scale>
        <p:origin x="1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0"/>
    </p:cViewPr>
  </p:sorterViewPr>
  <p:notesViewPr>
    <p:cSldViewPr snapToGrid="0">
      <p:cViewPr varScale="1">
        <p:scale>
          <a:sx n="138" d="100"/>
          <a:sy n="138" d="100"/>
        </p:scale>
        <p:origin x="25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eb0978299eb4661" providerId="LiveId" clId="{758E1D4F-2F1B-427C-8050-74BD0B42C2D9}"/>
    <pc:docChg chg="undo custSel modSld">
      <pc:chgData name="" userId="5eb0978299eb4661" providerId="LiveId" clId="{758E1D4F-2F1B-427C-8050-74BD0B42C2D9}" dt="2018-05-23T01:28:38.490" v="236" actId="403"/>
      <pc:docMkLst>
        <pc:docMk/>
      </pc:docMkLst>
      <pc:sldChg chg="addSp delSp modSp">
        <pc:chgData name="" userId="5eb0978299eb4661" providerId="LiveId" clId="{758E1D4F-2F1B-427C-8050-74BD0B42C2D9}" dt="2018-05-23T01:14:14.468" v="14" actId="1076"/>
        <pc:sldMkLst>
          <pc:docMk/>
          <pc:sldMk cId="3372572080" sldId="256"/>
        </pc:sldMkLst>
        <pc:picChg chg="add del mod">
          <ac:chgData name="" userId="5eb0978299eb4661" providerId="LiveId" clId="{758E1D4F-2F1B-427C-8050-74BD0B42C2D9}" dt="2018-05-23T01:13:07.860" v="2" actId="1076"/>
          <ac:picMkLst>
            <pc:docMk/>
            <pc:sldMk cId="3372572080" sldId="256"/>
            <ac:picMk id="4" creationId="{B45B87A4-336D-4F93-BB8E-7390BDB8D42C}"/>
          </ac:picMkLst>
        </pc:picChg>
        <pc:picChg chg="add del mod">
          <ac:chgData name="" userId="5eb0978299eb4661" providerId="LiveId" clId="{758E1D4F-2F1B-427C-8050-74BD0B42C2D9}" dt="2018-05-23T01:13:49.931" v="11" actId="1076"/>
          <ac:picMkLst>
            <pc:docMk/>
            <pc:sldMk cId="3372572080" sldId="256"/>
            <ac:picMk id="5" creationId="{DE7011FE-952F-4335-A842-7D884BFE054A}"/>
          </ac:picMkLst>
        </pc:picChg>
        <pc:picChg chg="add mod">
          <ac:chgData name="" userId="5eb0978299eb4661" providerId="LiveId" clId="{758E1D4F-2F1B-427C-8050-74BD0B42C2D9}" dt="2018-05-23T01:14:14.468" v="14" actId="1076"/>
          <ac:picMkLst>
            <pc:docMk/>
            <pc:sldMk cId="3372572080" sldId="256"/>
            <ac:picMk id="6" creationId="{6E1E85DA-DFD7-4E75-B0E3-BBD1DBF2089D}"/>
          </ac:picMkLst>
        </pc:picChg>
      </pc:sldChg>
      <pc:sldChg chg="modAnim">
        <pc:chgData name="" userId="5eb0978299eb4661" providerId="LiveId" clId="{758E1D4F-2F1B-427C-8050-74BD0B42C2D9}" dt="2018-05-23T01:26:53.135" v="234" actId="403"/>
        <pc:sldMkLst>
          <pc:docMk/>
          <pc:sldMk cId="2578877684" sldId="260"/>
        </pc:sldMkLst>
      </pc:sldChg>
      <pc:sldChg chg="modSp modAnim modNotesTx">
        <pc:chgData name="" userId="5eb0978299eb4661" providerId="LiveId" clId="{758E1D4F-2F1B-427C-8050-74BD0B42C2D9}" dt="2018-05-23T01:25:41.893" v="233" actId="6549"/>
        <pc:sldMkLst>
          <pc:docMk/>
          <pc:sldMk cId="3967693499" sldId="285"/>
        </pc:sldMkLst>
        <pc:spChg chg="mod">
          <ac:chgData name="" userId="5eb0978299eb4661" providerId="LiveId" clId="{758E1D4F-2F1B-427C-8050-74BD0B42C2D9}" dt="2018-05-23T01:25:41.893" v="233" actId="6549"/>
          <ac:spMkLst>
            <pc:docMk/>
            <pc:sldMk cId="3967693499" sldId="285"/>
            <ac:spMk id="4" creationId="{89101F3D-E945-49FF-9306-8815A0F159B7}"/>
          </ac:spMkLst>
        </pc:spChg>
        <pc:spChg chg="mod">
          <ac:chgData name="" userId="5eb0978299eb4661" providerId="LiveId" clId="{758E1D4F-2F1B-427C-8050-74BD0B42C2D9}" dt="2018-05-23T01:24:58.088" v="231" actId="20577"/>
          <ac:spMkLst>
            <pc:docMk/>
            <pc:sldMk cId="3967693499" sldId="285"/>
            <ac:spMk id="5" creationId="{B5B75F79-61D2-413E-8E16-7985570EF26A}"/>
          </ac:spMkLst>
        </pc:spChg>
      </pc:sldChg>
      <pc:sldChg chg="modAnim">
        <pc:chgData name="" userId="5eb0978299eb4661" providerId="LiveId" clId="{758E1D4F-2F1B-427C-8050-74BD0B42C2D9}" dt="2018-05-23T01:27:36.140" v="235" actId="403"/>
        <pc:sldMkLst>
          <pc:docMk/>
          <pc:sldMk cId="4255926917" sldId="286"/>
        </pc:sldMkLst>
      </pc:sldChg>
      <pc:sldChg chg="modSp">
        <pc:chgData name="" userId="5eb0978299eb4661" providerId="LiveId" clId="{758E1D4F-2F1B-427C-8050-74BD0B42C2D9}" dt="2018-05-23T01:28:38.490" v="236" actId="403"/>
        <pc:sldMkLst>
          <pc:docMk/>
          <pc:sldMk cId="3534435367" sldId="395"/>
        </pc:sldMkLst>
        <pc:spChg chg="mod">
          <ac:chgData name="" userId="5eb0978299eb4661" providerId="LiveId" clId="{758E1D4F-2F1B-427C-8050-74BD0B42C2D9}" dt="2018-05-23T01:28:38.490" v="236" actId="403"/>
          <ac:spMkLst>
            <pc:docMk/>
            <pc:sldMk cId="3534435367" sldId="395"/>
            <ac:spMk id="2" creationId="{00000000-0000-0000-0000-000000000000}"/>
          </ac:spMkLst>
        </pc:spChg>
      </pc:sldChg>
    </pc:docChg>
  </pc:docChgLst>
  <pc:docChgLst>
    <pc:chgData name="Christoph Csallner" userId="5eb0978299eb4661" providerId="LiveId" clId="{690E3760-4121-4875-9805-525657C2A95A}"/>
    <pc:docChg chg="undo redo custSel addSld delSld modSld sldOrd">
      <pc:chgData name="Christoph Csallner" userId="5eb0978299eb4661" providerId="LiveId" clId="{690E3760-4121-4875-9805-525657C2A95A}" dt="2018-05-23T15:54:48.368" v="13185" actId="20577"/>
      <pc:docMkLst>
        <pc:docMk/>
      </pc:docMkLst>
      <pc:sldChg chg="addSp delSp modSp modNotesTx">
        <pc:chgData name="Christoph Csallner" userId="5eb0978299eb4661" providerId="LiveId" clId="{690E3760-4121-4875-9805-525657C2A95A}" dt="2018-05-23T15:54:48.368" v="13185" actId="20577"/>
        <pc:sldMkLst>
          <pc:docMk/>
          <pc:sldMk cId="3372572080" sldId="256"/>
        </pc:sldMkLst>
        <pc:spChg chg="mod">
          <ac:chgData name="Christoph Csallner" userId="5eb0978299eb4661" providerId="LiveId" clId="{690E3760-4121-4875-9805-525657C2A95A}" dt="2018-05-15T21:56:28.697" v="18" actId="113"/>
          <ac:spMkLst>
            <pc:docMk/>
            <pc:sldMk cId="3372572080" sldId="256"/>
            <ac:spMk id="2" creationId="{579A3ADB-86E4-418F-970B-B3D9F86EE7A1}"/>
          </ac:spMkLst>
        </pc:spChg>
        <pc:spChg chg="mod">
          <ac:chgData name="Christoph Csallner" userId="5eb0978299eb4661" providerId="LiveId" clId="{690E3760-4121-4875-9805-525657C2A95A}" dt="2018-05-15T21:57:33.453" v="29" actId="20577"/>
          <ac:spMkLst>
            <pc:docMk/>
            <pc:sldMk cId="3372572080" sldId="256"/>
            <ac:spMk id="3" creationId="{DE78F44B-D492-4EDA-AB66-FA7323D47EEE}"/>
          </ac:spMkLst>
        </pc:spChg>
        <pc:graphicFrameChg chg="add del mod">
          <ac:chgData name="Christoph Csallner" userId="5eb0978299eb4661" providerId="LiveId" clId="{690E3760-4121-4875-9805-525657C2A95A}" dt="2018-05-15T22:24:07.944" v="62" actId="478"/>
          <ac:graphicFrameMkLst>
            <pc:docMk/>
            <pc:sldMk cId="3372572080" sldId="256"/>
            <ac:graphicFrameMk id="4" creationId="{B4C6C9D6-5A7E-4037-9808-166121A64438}"/>
          </ac:graphicFrameMkLst>
        </pc:graphicFrameChg>
      </pc:sldChg>
      <pc:sldChg chg="addSp delSp modSp add ord delAnim modAnim modNotesTx">
        <pc:chgData name="Christoph Csallner" userId="5eb0978299eb4661" providerId="LiveId" clId="{690E3760-4121-4875-9805-525657C2A95A}" dt="2018-05-16T21:41:23.434" v="5432" actId="478"/>
        <pc:sldMkLst>
          <pc:docMk/>
          <pc:sldMk cId="2578877684" sldId="260"/>
        </pc:sldMkLst>
        <pc:spChg chg="del">
          <ac:chgData name="Christoph Csallner" userId="5eb0978299eb4661" providerId="LiveId" clId="{690E3760-4121-4875-9805-525657C2A95A}" dt="2018-05-15T22:26:25.733" v="80" actId="14100"/>
          <ac:spMkLst>
            <pc:docMk/>
            <pc:sldMk cId="2578877684" sldId="260"/>
            <ac:spMk id="2" creationId="{13EE01B7-2FD3-44C3-A572-0784042947AD}"/>
          </ac:spMkLst>
        </pc:spChg>
        <pc:spChg chg="add mod">
          <ac:chgData name="Christoph Csallner" userId="5eb0978299eb4661" providerId="LiveId" clId="{690E3760-4121-4875-9805-525657C2A95A}" dt="2018-05-16T20:56:34.736" v="4722" actId="1076"/>
          <ac:spMkLst>
            <pc:docMk/>
            <pc:sldMk cId="2578877684" sldId="260"/>
            <ac:spMk id="2" creationId="{3CBB43E3-CECD-44DE-B436-A1C8B53EC403}"/>
          </ac:spMkLst>
        </pc:spChg>
        <pc:spChg chg="del">
          <ac:chgData name="Christoph Csallner" userId="5eb0978299eb4661" providerId="LiveId" clId="{690E3760-4121-4875-9805-525657C2A95A}" dt="2018-05-15T22:26:25.733" v="80" actId="14100"/>
          <ac:spMkLst>
            <pc:docMk/>
            <pc:sldMk cId="2578877684" sldId="260"/>
            <ac:spMk id="3" creationId="{15A30C16-5B83-485C-9043-445219281CC5}"/>
          </ac:spMkLst>
        </pc:spChg>
        <pc:spChg chg="add del mod">
          <ac:chgData name="Christoph Csallner" userId="5eb0978299eb4661" providerId="LiveId" clId="{690E3760-4121-4875-9805-525657C2A95A}" dt="2018-05-16T21:41:23.434" v="5432" actId="478"/>
          <ac:spMkLst>
            <pc:docMk/>
            <pc:sldMk cId="2578877684" sldId="260"/>
            <ac:spMk id="3" creationId="{0942D441-E344-405E-87BD-37531BD5FC79}"/>
          </ac:spMkLst>
        </pc:spChg>
        <pc:spChg chg="add mod">
          <ac:chgData name="Christoph Csallner" userId="5eb0978299eb4661" providerId="LiveId" clId="{690E3760-4121-4875-9805-525657C2A95A}" dt="2018-05-16T21:03:56.730" v="4886" actId="6549"/>
          <ac:spMkLst>
            <pc:docMk/>
            <pc:sldMk cId="2578877684" sldId="260"/>
            <ac:spMk id="4" creationId="{D68EEA79-24F4-497E-81F9-7AB55046D612}"/>
          </ac:spMkLst>
        </pc:spChg>
        <pc:spChg chg="add mod">
          <ac:chgData name="Christoph Csallner" userId="5eb0978299eb4661" providerId="LiveId" clId="{690E3760-4121-4875-9805-525657C2A95A}" dt="2018-05-16T00:12:14.829" v="435" actId="1076"/>
          <ac:spMkLst>
            <pc:docMk/>
            <pc:sldMk cId="2578877684" sldId="260"/>
            <ac:spMk id="5" creationId="{DF9756F5-8D06-4EE8-9AF9-177CABABF3DF}"/>
          </ac:spMkLst>
        </pc:spChg>
        <pc:spChg chg="add mod">
          <ac:chgData name="Christoph Csallner" userId="5eb0978299eb4661" providerId="LiveId" clId="{690E3760-4121-4875-9805-525657C2A95A}" dt="2018-05-16T00:12:14.829" v="435" actId="1076"/>
          <ac:spMkLst>
            <pc:docMk/>
            <pc:sldMk cId="2578877684" sldId="260"/>
            <ac:spMk id="6" creationId="{B3D068DD-A0F2-4358-B982-D7D8F1C448C1}"/>
          </ac:spMkLst>
        </pc:spChg>
        <pc:spChg chg="add mod">
          <ac:chgData name="Christoph Csallner" userId="5eb0978299eb4661" providerId="LiveId" clId="{690E3760-4121-4875-9805-525657C2A95A}" dt="2018-05-16T00:12:14.829" v="435" actId="1076"/>
          <ac:spMkLst>
            <pc:docMk/>
            <pc:sldMk cId="2578877684" sldId="260"/>
            <ac:spMk id="7" creationId="{7F1276C5-1504-42CA-9336-F58054451C44}"/>
          </ac:spMkLst>
        </pc:spChg>
        <pc:spChg chg="add mod">
          <ac:chgData name="Christoph Csallner" userId="5eb0978299eb4661" providerId="LiveId" clId="{690E3760-4121-4875-9805-525657C2A95A}" dt="2018-05-16T00:12:14.829" v="435" actId="1076"/>
          <ac:spMkLst>
            <pc:docMk/>
            <pc:sldMk cId="2578877684" sldId="260"/>
            <ac:spMk id="8" creationId="{5D06D015-A6D7-4251-A96E-7188110067D0}"/>
          </ac:spMkLst>
        </pc:spChg>
        <pc:spChg chg="add del mod">
          <ac:chgData name="Christoph Csallner" userId="5eb0978299eb4661" providerId="LiveId" clId="{690E3760-4121-4875-9805-525657C2A95A}" dt="2018-05-16T21:40:25.228" v="5375" actId="478"/>
          <ac:spMkLst>
            <pc:docMk/>
            <pc:sldMk cId="2578877684" sldId="260"/>
            <ac:spMk id="9" creationId="{76954716-AF16-405E-9211-12B0E7F4AE9D}"/>
          </ac:spMkLst>
        </pc:spChg>
        <pc:spChg chg="add mod">
          <ac:chgData name="Christoph Csallner" userId="5eb0978299eb4661" providerId="LiveId" clId="{690E3760-4121-4875-9805-525657C2A95A}" dt="2018-05-16T20:56:34.736" v="4722" actId="1076"/>
          <ac:spMkLst>
            <pc:docMk/>
            <pc:sldMk cId="2578877684" sldId="260"/>
            <ac:spMk id="31" creationId="{42BD631D-4422-4007-8734-57BDE6024EFB}"/>
          </ac:spMkLst>
        </pc:spChg>
        <pc:spChg chg="add mod">
          <ac:chgData name="Christoph Csallner" userId="5eb0978299eb4661" providerId="LiveId" clId="{690E3760-4121-4875-9805-525657C2A95A}" dt="2018-05-16T21:05:38.415" v="4895" actId="14100"/>
          <ac:spMkLst>
            <pc:docMk/>
            <pc:sldMk cId="2578877684" sldId="260"/>
            <ac:spMk id="32" creationId="{DAD652FE-594C-45B4-AF2C-8336309BDC99}"/>
          </ac:spMkLst>
        </pc:spChg>
        <pc:spChg chg="add mod">
          <ac:chgData name="Christoph Csallner" userId="5eb0978299eb4661" providerId="LiveId" clId="{690E3760-4121-4875-9805-525657C2A95A}" dt="2018-05-16T21:05:43.775" v="4897" actId="14100"/>
          <ac:spMkLst>
            <pc:docMk/>
            <pc:sldMk cId="2578877684" sldId="260"/>
            <ac:spMk id="33" creationId="{5A91BC11-A31D-46F9-8307-C8150C53A62B}"/>
          </ac:spMkLst>
        </pc:spChg>
        <pc:spChg chg="add del mod">
          <ac:chgData name="Christoph Csallner" userId="5eb0978299eb4661" providerId="LiveId" clId="{690E3760-4121-4875-9805-525657C2A95A}" dt="2018-05-16T00:15:09.937" v="486" actId="478"/>
          <ac:spMkLst>
            <pc:docMk/>
            <pc:sldMk cId="2578877684" sldId="260"/>
            <ac:spMk id="34" creationId="{42E5F2D2-48E4-4F8B-A135-31CE1E215DDE}"/>
          </ac:spMkLst>
        </pc:spChg>
        <pc:spChg chg="add del mod">
          <ac:chgData name="Christoph Csallner" userId="5eb0978299eb4661" providerId="LiveId" clId="{690E3760-4121-4875-9805-525657C2A95A}" dt="2018-05-16T21:40:25.228" v="5375" actId="478"/>
          <ac:spMkLst>
            <pc:docMk/>
            <pc:sldMk cId="2578877684" sldId="260"/>
            <ac:spMk id="36" creationId="{77DD7129-E94A-4866-93AC-EFDA8E2692F9}"/>
          </ac:spMkLst>
        </pc:spChg>
        <pc:spChg chg="add mod">
          <ac:chgData name="Christoph Csallner" userId="5eb0978299eb4661" providerId="LiveId" clId="{690E3760-4121-4875-9805-525657C2A95A}" dt="2018-05-16T21:15:02.180" v="5055" actId="1076"/>
          <ac:spMkLst>
            <pc:docMk/>
            <pc:sldMk cId="2578877684" sldId="260"/>
            <ac:spMk id="64" creationId="{C4544F8F-E1DC-4AC7-A174-025A6A791DE1}"/>
          </ac:spMkLst>
        </pc:spChg>
        <pc:spChg chg="add mod">
          <ac:chgData name="Christoph Csallner" userId="5eb0978299eb4661" providerId="LiveId" clId="{690E3760-4121-4875-9805-525657C2A95A}" dt="2018-05-16T00:15:22.735" v="487" actId="1076"/>
          <ac:spMkLst>
            <pc:docMk/>
            <pc:sldMk cId="2578877684" sldId="260"/>
            <ac:spMk id="81" creationId="{27213F7A-2DE8-46D9-B3D3-91E2E0AD9C19}"/>
          </ac:spMkLst>
        </pc:spChg>
        <pc:spChg chg="add mod">
          <ac:chgData name="Christoph Csallner" userId="5eb0978299eb4661" providerId="LiveId" clId="{690E3760-4121-4875-9805-525657C2A95A}" dt="2018-05-16T00:15:30.646" v="488" actId="1076"/>
          <ac:spMkLst>
            <pc:docMk/>
            <pc:sldMk cId="2578877684" sldId="260"/>
            <ac:spMk id="82" creationId="{2B217D66-397C-449F-9792-B760E7E50919}"/>
          </ac:spMkLst>
        </pc:spChg>
        <pc:spChg chg="add mod">
          <ac:chgData name="Christoph Csallner" userId="5eb0978299eb4661" providerId="LiveId" clId="{690E3760-4121-4875-9805-525657C2A95A}" dt="2018-05-16T00:12:14.829" v="435" actId="1076"/>
          <ac:spMkLst>
            <pc:docMk/>
            <pc:sldMk cId="2578877684" sldId="260"/>
            <ac:spMk id="85" creationId="{F8E5CDC0-50BC-468A-B82B-480475131CE8}"/>
          </ac:spMkLst>
        </pc:spChg>
        <pc:spChg chg="add mod">
          <ac:chgData name="Christoph Csallner" userId="5eb0978299eb4661" providerId="LiveId" clId="{690E3760-4121-4875-9805-525657C2A95A}" dt="2018-05-16T00:12:14.829" v="435" actId="1076"/>
          <ac:spMkLst>
            <pc:docMk/>
            <pc:sldMk cId="2578877684" sldId="260"/>
            <ac:spMk id="86" creationId="{59C63F14-8175-44B0-B125-4FDB266C1B78}"/>
          </ac:spMkLst>
        </pc:spChg>
        <pc:spChg chg="add mod">
          <ac:chgData name="Christoph Csallner" userId="5eb0978299eb4661" providerId="LiveId" clId="{690E3760-4121-4875-9805-525657C2A95A}" dt="2018-05-16T00:24:51.563" v="493" actId="571"/>
          <ac:spMkLst>
            <pc:docMk/>
            <pc:sldMk cId="2578877684" sldId="260"/>
            <ac:spMk id="89" creationId="{730889D0-74B3-4893-8649-DDBE90408264}"/>
          </ac:spMkLst>
        </pc:sp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10" creationId="{F02FBA2F-8E7B-4832-9D7B-E0E96F4F7BFA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11" creationId="{707B12D3-57AC-4063-B6A5-3D444A606800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14" creationId="{DEEE56E4-6A2F-4365-85AE-1FC4E78E88D4}"/>
          </ac:cxnSpMkLst>
        </pc:cxnChg>
        <pc:cxnChg chg="add del mod">
          <ac:chgData name="Christoph Csallner" userId="5eb0978299eb4661" providerId="LiveId" clId="{690E3760-4121-4875-9805-525657C2A95A}" dt="2018-05-16T00:03:07.484" v="264" actId="478"/>
          <ac:cxnSpMkLst>
            <pc:docMk/>
            <pc:sldMk cId="2578877684" sldId="260"/>
            <ac:cxnSpMk id="36" creationId="{E7A6A7DE-FBAE-4FEB-A98C-E9FF111D1615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41" creationId="{EBB97BCD-4B63-46B1-AE28-C4EFEFF7796E}"/>
          </ac:cxnSpMkLst>
        </pc:cxnChg>
        <pc:cxnChg chg="add del">
          <ac:chgData name="Christoph Csallner" userId="5eb0978299eb4661" providerId="LiveId" clId="{690E3760-4121-4875-9805-525657C2A95A}" dt="2018-05-16T00:03:30.126" v="271" actId="478"/>
          <ac:cxnSpMkLst>
            <pc:docMk/>
            <pc:sldMk cId="2578877684" sldId="260"/>
            <ac:cxnSpMk id="42" creationId="{8CB97BAE-4AE4-47C9-ADAE-80A2D38CF1C7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46" creationId="{CEF64754-6DF9-45BC-9D41-BA59E8B55B5D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49" creationId="{21264C9B-6031-4688-B40D-E87B7A6B1509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51" creationId="{2CEEE812-9B1F-4D87-83D9-23FD994E183D}"/>
          </ac:cxnSpMkLst>
        </pc:cxnChg>
        <pc:cxnChg chg="add del mod">
          <ac:chgData name="Christoph Csallner" userId="5eb0978299eb4661" providerId="LiveId" clId="{690E3760-4121-4875-9805-525657C2A95A}" dt="2018-05-16T00:24:48.220" v="491" actId="478"/>
          <ac:cxnSpMkLst>
            <pc:docMk/>
            <pc:sldMk cId="2578877684" sldId="260"/>
            <ac:cxnSpMk id="53" creationId="{2D359D40-AB22-4698-B69C-E0A0088C6187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57" creationId="{A3F7B03C-EB88-45D3-A064-09DD18264186}"/>
          </ac:cxnSpMkLst>
        </pc:cxnChg>
        <pc:cxnChg chg="add mod">
          <ac:chgData name="Christoph Csallner" userId="5eb0978299eb4661" providerId="LiveId" clId="{690E3760-4121-4875-9805-525657C2A95A}" dt="2018-05-16T00:05:31.029" v="297" actId="571"/>
          <ac:cxnSpMkLst>
            <pc:docMk/>
            <pc:sldMk cId="2578877684" sldId="260"/>
            <ac:cxnSpMk id="59" creationId="{276D034F-3A8C-4236-8C98-EA98533410DA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60" creationId="{180D94F1-B35E-48DF-ACC7-E00F75BF1D29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61" creationId="{CF887542-F906-4B33-B4BC-3F19A85C0C32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62" creationId="{44D3AD0A-163E-4C99-958D-B1C0FC220AE1}"/>
          </ac:cxnSpMkLst>
        </pc:cxnChg>
        <pc:cxnChg chg="add del mod">
          <ac:chgData name="Christoph Csallner" userId="5eb0978299eb4661" providerId="LiveId" clId="{690E3760-4121-4875-9805-525657C2A95A}" dt="2018-05-16T00:08:23.345" v="340" actId="478"/>
          <ac:cxnSpMkLst>
            <pc:docMk/>
            <pc:sldMk cId="2578877684" sldId="260"/>
            <ac:cxnSpMk id="66" creationId="{1192A89D-939B-4154-99E5-0113CBB91244}"/>
          </ac:cxnSpMkLst>
        </pc:cxnChg>
        <pc:cxnChg chg="add del mod">
          <ac:chgData name="Christoph Csallner" userId="5eb0978299eb4661" providerId="LiveId" clId="{690E3760-4121-4875-9805-525657C2A95A}" dt="2018-05-16T00:15:09.937" v="486" actId="478"/>
          <ac:cxnSpMkLst>
            <pc:docMk/>
            <pc:sldMk cId="2578877684" sldId="260"/>
            <ac:cxnSpMk id="72" creationId="{4185363A-98CA-41DE-8526-1DA68B15A790}"/>
          </ac:cxnSpMkLst>
        </pc:cxnChg>
        <pc:cxnChg chg="add del mod">
          <ac:chgData name="Christoph Csallner" userId="5eb0978299eb4661" providerId="LiveId" clId="{690E3760-4121-4875-9805-525657C2A95A}" dt="2018-05-16T00:15:09.937" v="486" actId="478"/>
          <ac:cxnSpMkLst>
            <pc:docMk/>
            <pc:sldMk cId="2578877684" sldId="260"/>
            <ac:cxnSpMk id="78" creationId="{B3DE94DD-765D-4A68-9879-9708ED5B321D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83" creationId="{9550A383-319D-4EF7-8BA8-ABE3C0B01591}"/>
          </ac:cxnSpMkLst>
        </pc:cxnChg>
        <pc:cxnChg chg="add mod">
          <ac:chgData name="Christoph Csallner" userId="5eb0978299eb4661" providerId="LiveId" clId="{690E3760-4121-4875-9805-525657C2A95A}" dt="2018-05-16T00:12:14.829" v="435" actId="1076"/>
          <ac:cxnSpMkLst>
            <pc:docMk/>
            <pc:sldMk cId="2578877684" sldId="260"/>
            <ac:cxnSpMk id="84" creationId="{25F6CAEB-6095-42DE-A8B2-0D477908DBD6}"/>
          </ac:cxnSpMkLst>
        </pc:cxnChg>
        <pc:cxnChg chg="add mod">
          <ac:chgData name="Christoph Csallner" userId="5eb0978299eb4661" providerId="LiveId" clId="{690E3760-4121-4875-9805-525657C2A95A}" dt="2018-05-16T00:26:25.063" v="507" actId="14100"/>
          <ac:cxnSpMkLst>
            <pc:docMk/>
            <pc:sldMk cId="2578877684" sldId="260"/>
            <ac:cxnSpMk id="90" creationId="{1E10ACBE-9FEC-4934-B099-BAE5F8067851}"/>
          </ac:cxnSpMkLst>
        </pc:cxnChg>
        <pc:cxnChg chg="add mod">
          <ac:chgData name="Christoph Csallner" userId="5eb0978299eb4661" providerId="LiveId" clId="{690E3760-4121-4875-9805-525657C2A95A}" dt="2018-05-16T00:26:11.579" v="506" actId="1076"/>
          <ac:cxnSpMkLst>
            <pc:docMk/>
            <pc:sldMk cId="2578877684" sldId="260"/>
            <ac:cxnSpMk id="93" creationId="{FB89FAEC-7860-411E-989F-3A8C8F972925}"/>
          </ac:cxnSpMkLst>
        </pc:cxnChg>
        <pc:cxnChg chg="add mod">
          <ac:chgData name="Christoph Csallner" userId="5eb0978299eb4661" providerId="LiveId" clId="{690E3760-4121-4875-9805-525657C2A95A}" dt="2018-05-16T00:25:55.407" v="504" actId="14100"/>
          <ac:cxnSpMkLst>
            <pc:docMk/>
            <pc:sldMk cId="2578877684" sldId="260"/>
            <ac:cxnSpMk id="94" creationId="{1326FFD7-C193-4DCD-AD9A-68273B6C8F00}"/>
          </ac:cxnSpMkLst>
        </pc:cxnChg>
        <pc:cxnChg chg="add mod">
          <ac:chgData name="Christoph Csallner" userId="5eb0978299eb4661" providerId="LiveId" clId="{690E3760-4121-4875-9805-525657C2A95A}" dt="2018-05-16T00:25:58.657" v="505" actId="1076"/>
          <ac:cxnSpMkLst>
            <pc:docMk/>
            <pc:sldMk cId="2578877684" sldId="260"/>
            <ac:cxnSpMk id="95" creationId="{9D20C280-592E-471A-BC3A-A8CE87A80344}"/>
          </ac:cxnSpMkLst>
        </pc:cxnChg>
      </pc:sldChg>
      <pc:sldChg chg="addSp delSp modSp add delAnim modAnim">
        <pc:chgData name="Christoph Csallner" userId="5eb0978299eb4661" providerId="LiveId" clId="{690E3760-4121-4875-9805-525657C2A95A}" dt="2018-05-16T21:45:53.451" v="5457" actId="478"/>
        <pc:sldMkLst>
          <pc:docMk/>
          <pc:sldMk cId="3758129887" sldId="261"/>
        </pc:sldMkLst>
        <pc:spChg chg="mod">
          <ac:chgData name="Christoph Csallner" userId="5eb0978299eb4661" providerId="LiveId" clId="{690E3760-4121-4875-9805-525657C2A95A}" dt="2018-05-16T21:45:00.329" v="5455" actId="20577"/>
          <ac:spMkLst>
            <pc:docMk/>
            <pc:sldMk cId="3758129887" sldId="261"/>
            <ac:spMk id="4" creationId="{D68EEA79-24F4-497E-81F9-7AB55046D612}"/>
          </ac:spMkLst>
        </pc:spChg>
        <pc:spChg chg="add">
          <ac:chgData name="Christoph Csallner" userId="5eb0978299eb4661" providerId="LiveId" clId="{690E3760-4121-4875-9805-525657C2A95A}" dt="2018-05-16T21:15:11.494" v="5057" actId="478"/>
          <ac:spMkLst>
            <pc:docMk/>
            <pc:sldMk cId="3758129887" sldId="261"/>
            <ac:spMk id="36" creationId="{14733B78-C6D7-4262-8061-113DDA4411AE}"/>
          </ac:spMkLst>
        </pc:spChg>
        <pc:spChg chg="add del mod">
          <ac:chgData name="Christoph Csallner" userId="5eb0978299eb4661" providerId="LiveId" clId="{690E3760-4121-4875-9805-525657C2A95A}" dt="2018-05-16T21:45:53.451" v="5457" actId="478"/>
          <ac:spMkLst>
            <pc:docMk/>
            <pc:sldMk cId="3758129887" sldId="261"/>
            <ac:spMk id="38" creationId="{8600B9B1-0434-4FD0-ABC0-4E5340FDAC8F}"/>
          </ac:spMkLst>
        </pc:spChg>
        <pc:spChg chg="del">
          <ac:chgData name="Christoph Csallner" userId="5eb0978299eb4661" providerId="LiveId" clId="{690E3760-4121-4875-9805-525657C2A95A}" dt="2018-05-16T21:15:11.166" v="5056" actId="478"/>
          <ac:spMkLst>
            <pc:docMk/>
            <pc:sldMk cId="3758129887" sldId="261"/>
            <ac:spMk id="64" creationId="{C4544F8F-E1DC-4AC7-A174-025A6A791DE1}"/>
          </ac:spMkLst>
        </pc:spChg>
        <pc:spChg chg="mod">
          <ac:chgData name="Christoph Csallner" userId="5eb0978299eb4661" providerId="LiveId" clId="{690E3760-4121-4875-9805-525657C2A95A}" dt="2018-05-16T00:27:55.751" v="511" actId="1076"/>
          <ac:spMkLst>
            <pc:docMk/>
            <pc:sldMk cId="3758129887" sldId="261"/>
            <ac:spMk id="81" creationId="{27213F7A-2DE8-46D9-B3D3-91E2E0AD9C19}"/>
          </ac:spMkLst>
        </pc:spChg>
        <pc:spChg chg="mod">
          <ac:chgData name="Christoph Csallner" userId="5eb0978299eb4661" providerId="LiveId" clId="{690E3760-4121-4875-9805-525657C2A95A}" dt="2018-05-16T00:27:55.751" v="511" actId="1076"/>
          <ac:spMkLst>
            <pc:docMk/>
            <pc:sldMk cId="3758129887" sldId="261"/>
            <ac:spMk id="82" creationId="{2B217D66-397C-449F-9792-B760E7E50919}"/>
          </ac:spMkLst>
        </pc:spChg>
        <pc:cxnChg chg="add">
          <ac:chgData name="Christoph Csallner" userId="5eb0978299eb4661" providerId="LiveId" clId="{690E3760-4121-4875-9805-525657C2A95A}" dt="2018-05-16T00:26:48.258" v="509" actId="1076"/>
          <ac:cxnSpMkLst>
            <pc:docMk/>
            <pc:sldMk cId="3758129887" sldId="261"/>
            <ac:cxnSpMk id="31" creationId="{4EDB11C4-57E0-43DE-B453-D2818E4FDE92}"/>
          </ac:cxnSpMkLst>
        </pc:cxnChg>
        <pc:cxnChg chg="add">
          <ac:chgData name="Christoph Csallner" userId="5eb0978299eb4661" providerId="LiveId" clId="{690E3760-4121-4875-9805-525657C2A95A}" dt="2018-05-16T00:26:48.258" v="509" actId="1076"/>
          <ac:cxnSpMkLst>
            <pc:docMk/>
            <pc:sldMk cId="3758129887" sldId="261"/>
            <ac:cxnSpMk id="32" creationId="{EB9DBC83-2C69-4661-981A-C16D077099EA}"/>
          </ac:cxnSpMkLst>
        </pc:cxnChg>
        <pc:cxnChg chg="add">
          <ac:chgData name="Christoph Csallner" userId="5eb0978299eb4661" providerId="LiveId" clId="{690E3760-4121-4875-9805-525657C2A95A}" dt="2018-05-16T00:26:48.258" v="509" actId="1076"/>
          <ac:cxnSpMkLst>
            <pc:docMk/>
            <pc:sldMk cId="3758129887" sldId="261"/>
            <ac:cxnSpMk id="33" creationId="{29D88A3F-6579-4BD1-985E-E640D645B24C}"/>
          </ac:cxnSpMkLst>
        </pc:cxnChg>
        <pc:cxnChg chg="add">
          <ac:chgData name="Christoph Csallner" userId="5eb0978299eb4661" providerId="LiveId" clId="{690E3760-4121-4875-9805-525657C2A95A}" dt="2018-05-16T00:26:48.258" v="509" actId="1076"/>
          <ac:cxnSpMkLst>
            <pc:docMk/>
            <pc:sldMk cId="3758129887" sldId="261"/>
            <ac:cxnSpMk id="35" creationId="{97D2B516-9E87-4DD9-B32F-C702CFD2B3C3}"/>
          </ac:cxnSpMkLst>
        </pc:cxnChg>
        <pc:cxnChg chg="add del mod">
          <ac:chgData name="Christoph Csallner" userId="5eb0978299eb4661" providerId="LiveId" clId="{690E3760-4121-4875-9805-525657C2A95A}" dt="2018-05-16T21:45:53.451" v="5457" actId="478"/>
          <ac:cxnSpMkLst>
            <pc:docMk/>
            <pc:sldMk cId="3758129887" sldId="261"/>
            <ac:cxnSpMk id="37" creationId="{272F32C9-BA78-4B7D-86BF-C681D808BD7D}"/>
          </ac:cxnSpMkLst>
        </pc:cxnChg>
        <pc:cxnChg chg="del">
          <ac:chgData name="Christoph Csallner" userId="5eb0978299eb4661" providerId="LiveId" clId="{690E3760-4121-4875-9805-525657C2A95A}" dt="2018-05-16T00:26:47.923" v="508" actId="478"/>
          <ac:cxnSpMkLst>
            <pc:docMk/>
            <pc:sldMk cId="3758129887" sldId="261"/>
            <ac:cxnSpMk id="53" creationId="{2D359D40-AB22-4698-B69C-E0A0088C6187}"/>
          </ac:cxnSpMkLst>
        </pc:cxnChg>
      </pc:sldChg>
      <pc:sldChg chg="addSp delSp modSp add modNotesTx">
        <pc:chgData name="Christoph Csallner" userId="5eb0978299eb4661" providerId="LiveId" clId="{690E3760-4121-4875-9805-525657C2A95A}" dt="2018-05-16T22:55:35.100" v="6653" actId="20577"/>
        <pc:sldMkLst>
          <pc:docMk/>
          <pc:sldMk cId="2470359886" sldId="262"/>
        </pc:sldMkLst>
        <pc:spChg chg="mod">
          <ac:chgData name="Christoph Csallner" userId="5eb0978299eb4661" providerId="LiveId" clId="{690E3760-4121-4875-9805-525657C2A95A}" dt="2018-05-16T22:52:51.728" v="6577" actId="20577"/>
          <ac:spMkLst>
            <pc:docMk/>
            <pc:sldMk cId="2470359886" sldId="262"/>
            <ac:spMk id="2" creationId="{D635031B-99BB-412A-9F7F-67D4328599A1}"/>
          </ac:spMkLst>
        </pc:spChg>
        <pc:spChg chg="add mod">
          <ac:chgData name="Christoph Csallner" userId="5eb0978299eb4661" providerId="LiveId" clId="{690E3760-4121-4875-9805-525657C2A95A}" dt="2018-05-16T22:55:32.706" v="6651" actId="20577"/>
          <ac:spMkLst>
            <pc:docMk/>
            <pc:sldMk cId="2470359886" sldId="262"/>
            <ac:spMk id="9" creationId="{9504F9E0-5F2E-4681-983E-5AAB7F99DC9D}"/>
          </ac:spMkLst>
        </pc:spChg>
        <pc:picChg chg="add mod">
          <ac:chgData name="Christoph Csallner" userId="5eb0978299eb4661" providerId="LiveId" clId="{690E3760-4121-4875-9805-525657C2A95A}" dt="2018-05-16T22:53:46.701" v="6580" actId="1076"/>
          <ac:picMkLst>
            <pc:docMk/>
            <pc:sldMk cId="2470359886" sldId="262"/>
            <ac:picMk id="5" creationId="{96E43A95-0DEB-41D8-BFAB-6C6EC62F27EF}"/>
          </ac:picMkLst>
        </pc:picChg>
        <pc:picChg chg="add del mod">
          <ac:chgData name="Christoph Csallner" userId="5eb0978299eb4661" providerId="LiveId" clId="{690E3760-4121-4875-9805-525657C2A95A}" dt="2018-05-16T22:41:28.898" v="6246" actId="478"/>
          <ac:picMkLst>
            <pc:docMk/>
            <pc:sldMk cId="2470359886" sldId="262"/>
            <ac:picMk id="7" creationId="{8219BDE7-221A-4DEB-9299-747643921DFE}"/>
          </ac:picMkLst>
        </pc:picChg>
        <pc:picChg chg="add mod">
          <ac:chgData name="Christoph Csallner" userId="5eb0978299eb4661" providerId="LiveId" clId="{690E3760-4121-4875-9805-525657C2A95A}" dt="2018-05-16T00:33:12.083" v="529" actId="571"/>
          <ac:picMkLst>
            <pc:docMk/>
            <pc:sldMk cId="2470359886" sldId="262"/>
            <ac:picMk id="8" creationId="{A9E085DB-F7F9-4C63-9DA9-B35A2D4CDA9B}"/>
          </ac:picMkLst>
        </pc:picChg>
        <pc:picChg chg="add mod">
          <ac:chgData name="Christoph Csallner" userId="5eb0978299eb4661" providerId="LiveId" clId="{690E3760-4121-4875-9805-525657C2A95A}" dt="2018-05-16T00:33:27.848" v="533" actId="571"/>
          <ac:picMkLst>
            <pc:docMk/>
            <pc:sldMk cId="2470359886" sldId="262"/>
            <ac:picMk id="9" creationId="{D9D8AC3F-F681-4247-BFC5-F6758B5CE8B4}"/>
          </ac:picMkLst>
        </pc:picChg>
        <pc:cxnChg chg="add mod">
          <ac:chgData name="Christoph Csallner" userId="5eb0978299eb4661" providerId="LiveId" clId="{690E3760-4121-4875-9805-525657C2A95A}" dt="2018-05-16T22:54:17.708" v="6587" actId="14100"/>
          <ac:cxnSpMkLst>
            <pc:docMk/>
            <pc:sldMk cId="2470359886" sldId="262"/>
            <ac:cxnSpMk id="6" creationId="{DE77F66A-71ED-42AB-92A6-8CFD967BC6A3}"/>
          </ac:cxnSpMkLst>
        </pc:cxnChg>
      </pc:sldChg>
      <pc:sldChg chg="addSp modSp add modNotesTx">
        <pc:chgData name="Christoph Csallner" userId="5eb0978299eb4661" providerId="LiveId" clId="{690E3760-4121-4875-9805-525657C2A95A}" dt="2018-05-16T22:51:07.708" v="6547" actId="20577"/>
        <pc:sldMkLst>
          <pc:docMk/>
          <pc:sldMk cId="331157945" sldId="263"/>
        </pc:sldMkLst>
        <pc:spChg chg="mod">
          <ac:chgData name="Christoph Csallner" userId="5eb0978299eb4661" providerId="LiveId" clId="{690E3760-4121-4875-9805-525657C2A95A}" dt="2018-05-16T22:51:07.708" v="6547" actId="20577"/>
          <ac:spMkLst>
            <pc:docMk/>
            <pc:sldMk cId="331157945" sldId="263"/>
            <ac:spMk id="2" creationId="{C2E4BECB-256E-45E8-B652-B7A0FBB21911}"/>
          </ac:spMkLst>
        </pc:spChg>
        <pc:picChg chg="add mod">
          <ac:chgData name="Christoph Csallner" userId="5eb0978299eb4661" providerId="LiveId" clId="{690E3760-4121-4875-9805-525657C2A95A}" dt="2018-05-16T00:35:01.799" v="555" actId="14100"/>
          <ac:picMkLst>
            <pc:docMk/>
            <pc:sldMk cId="331157945" sldId="263"/>
            <ac:picMk id="5" creationId="{3F5446D9-E439-4535-883E-1BF3AD7285ED}"/>
          </ac:picMkLst>
        </pc:picChg>
      </pc:sldChg>
      <pc:sldChg chg="addSp delSp modSp add">
        <pc:chgData name="Christoph Csallner" userId="5eb0978299eb4661" providerId="LiveId" clId="{690E3760-4121-4875-9805-525657C2A95A}" dt="2018-05-17T02:58:00.893" v="7184" actId="20577"/>
        <pc:sldMkLst>
          <pc:docMk/>
          <pc:sldMk cId="3199503447" sldId="264"/>
        </pc:sldMkLst>
        <pc:spChg chg="mod">
          <ac:chgData name="Christoph Csallner" userId="5eb0978299eb4661" providerId="LiveId" clId="{690E3760-4121-4875-9805-525657C2A95A}" dt="2018-05-17T02:55:04.779" v="6989" actId="20577"/>
          <ac:spMkLst>
            <pc:docMk/>
            <pc:sldMk cId="3199503447" sldId="264"/>
            <ac:spMk id="2" creationId="{B5F57C7F-CB5F-4A05-81B7-6B8D8311119E}"/>
          </ac:spMkLst>
        </pc:spChg>
        <pc:spChg chg="add mod">
          <ac:chgData name="Christoph Csallner" userId="5eb0978299eb4661" providerId="LiveId" clId="{690E3760-4121-4875-9805-525657C2A95A}" dt="2018-05-17T02:58:00.893" v="7184" actId="20577"/>
          <ac:spMkLst>
            <pc:docMk/>
            <pc:sldMk cId="3199503447" sldId="264"/>
            <ac:spMk id="9" creationId="{16B53922-E879-4A8B-BFF1-0438A7E39D65}"/>
          </ac:spMkLst>
        </pc:spChg>
        <pc:picChg chg="add mod">
          <ac:chgData name="Christoph Csallner" userId="5eb0978299eb4661" providerId="LiveId" clId="{690E3760-4121-4875-9805-525657C2A95A}" dt="2018-05-17T02:53:30.411" v="6964" actId="1076"/>
          <ac:picMkLst>
            <pc:docMk/>
            <pc:sldMk cId="3199503447" sldId="264"/>
            <ac:picMk id="5" creationId="{81763978-4DB2-4DA1-9979-4B726AD02B09}"/>
          </ac:picMkLst>
        </pc:picChg>
        <pc:picChg chg="add mod">
          <ac:chgData name="Christoph Csallner" userId="5eb0978299eb4661" providerId="LiveId" clId="{690E3760-4121-4875-9805-525657C2A95A}" dt="2018-05-17T02:54:34.222" v="6974" actId="1076"/>
          <ac:picMkLst>
            <pc:docMk/>
            <pc:sldMk cId="3199503447" sldId="264"/>
            <ac:picMk id="7" creationId="{D85D51A7-E7C3-4AFD-B9D9-8E1E2F89FE37}"/>
          </ac:picMkLst>
        </pc:picChg>
        <pc:cxnChg chg="add del mod">
          <ac:chgData name="Christoph Csallner" userId="5eb0978299eb4661" providerId="LiveId" clId="{690E3760-4121-4875-9805-525657C2A95A}" dt="2018-05-17T02:57:26.152" v="7125" actId="478"/>
          <ac:cxnSpMkLst>
            <pc:docMk/>
            <pc:sldMk cId="3199503447" sldId="264"/>
            <ac:cxnSpMk id="6" creationId="{D88E2DDA-6682-446A-81F8-859DDE629FAA}"/>
          </ac:cxnSpMkLst>
        </pc:cxnChg>
      </pc:sldChg>
      <pc:sldChg chg="addSp modSp add">
        <pc:chgData name="Christoph Csallner" userId="5eb0978299eb4661" providerId="LiveId" clId="{690E3760-4121-4875-9805-525657C2A95A}" dt="2018-05-23T14:30:26.833" v="12877" actId="20577"/>
        <pc:sldMkLst>
          <pc:docMk/>
          <pc:sldMk cId="1800330654" sldId="265"/>
        </pc:sldMkLst>
        <pc:spChg chg="mod">
          <ac:chgData name="Christoph Csallner" userId="5eb0978299eb4661" providerId="LiveId" clId="{690E3760-4121-4875-9805-525657C2A95A}" dt="2018-05-22T22:54:54.313" v="12531" actId="20577"/>
          <ac:spMkLst>
            <pc:docMk/>
            <pc:sldMk cId="1800330654" sldId="265"/>
            <ac:spMk id="2" creationId="{23BA6429-CFF0-486C-A0D4-62BE7DFD80E6}"/>
          </ac:spMkLst>
        </pc:spChg>
        <pc:spChg chg="add mod">
          <ac:chgData name="Christoph Csallner" userId="5eb0978299eb4661" providerId="LiveId" clId="{690E3760-4121-4875-9805-525657C2A95A}" dt="2018-05-23T14:30:26.833" v="12877" actId="20577"/>
          <ac:spMkLst>
            <pc:docMk/>
            <pc:sldMk cId="1800330654" sldId="265"/>
            <ac:spMk id="4" creationId="{03F4C68C-2428-483D-8A78-2F70D43BACB5}"/>
          </ac:spMkLst>
        </pc:spChg>
      </pc:sldChg>
      <pc:sldChg chg="addSp modSp add ord modNotesTx">
        <pc:chgData name="Christoph Csallner" userId="5eb0978299eb4661" providerId="LiveId" clId="{690E3760-4121-4875-9805-525657C2A95A}" dt="2018-05-23T14:05:39.308" v="12703"/>
        <pc:sldMkLst>
          <pc:docMk/>
          <pc:sldMk cId="140890026" sldId="266"/>
        </pc:sldMkLst>
        <pc:spChg chg="mod">
          <ac:chgData name="Christoph Csallner" userId="5eb0978299eb4661" providerId="LiveId" clId="{690E3760-4121-4875-9805-525657C2A95A}" dt="2018-05-17T02:49:52.398" v="6884" actId="20577"/>
          <ac:spMkLst>
            <pc:docMk/>
            <pc:sldMk cId="140890026" sldId="266"/>
            <ac:spMk id="2" creationId="{58C5A929-285A-431E-AC49-F61C8DDE44A5}"/>
          </ac:spMkLst>
        </pc:spChg>
        <pc:spChg chg="add mod">
          <ac:chgData name="Christoph Csallner" userId="5eb0978299eb4661" providerId="LiveId" clId="{690E3760-4121-4875-9805-525657C2A95A}" dt="2018-05-17T02:50:11.684" v="6921" actId="20577"/>
          <ac:spMkLst>
            <pc:docMk/>
            <pc:sldMk cId="140890026" sldId="266"/>
            <ac:spMk id="5" creationId="{9B688F1C-3BAC-4F83-A2A6-B8B78526A2B6}"/>
          </ac:spMkLst>
        </pc:spChg>
        <pc:graphicFrameChg chg="add mod modGraphic">
          <ac:chgData name="Christoph Csallner" userId="5eb0978299eb4661" providerId="LiveId" clId="{690E3760-4121-4875-9805-525657C2A95A}" dt="2018-05-17T02:48:54.360" v="6827" actId="1076"/>
          <ac:graphicFrameMkLst>
            <pc:docMk/>
            <pc:sldMk cId="140890026" sldId="266"/>
            <ac:graphicFrameMk id="4" creationId="{F66B456C-43E7-4F52-97E8-8FA7A18E8B41}"/>
          </ac:graphicFrameMkLst>
        </pc:graphicFrameChg>
      </pc:sldChg>
      <pc:sldChg chg="addSp delSp modSp add ord modAnim">
        <pc:chgData name="Christoph Csallner" userId="5eb0978299eb4661" providerId="LiveId" clId="{690E3760-4121-4875-9805-525657C2A95A}" dt="2018-05-23T14:10:58.456" v="12716" actId="20577"/>
        <pc:sldMkLst>
          <pc:docMk/>
          <pc:sldMk cId="1612661737" sldId="268"/>
        </pc:sldMkLst>
        <pc:spChg chg="mod">
          <ac:chgData name="Christoph Csallner" userId="5eb0978299eb4661" providerId="LiveId" clId="{690E3760-4121-4875-9805-525657C2A95A}" dt="2018-05-23T14:10:58.456" v="12716" actId="20577"/>
          <ac:spMkLst>
            <pc:docMk/>
            <pc:sldMk cId="1612661737" sldId="268"/>
            <ac:spMk id="4" creationId="{D68EEA79-24F4-497E-81F9-7AB55046D612}"/>
          </ac:spMkLst>
        </pc:spChg>
        <pc:spChg chg="mod">
          <ac:chgData name="Christoph Csallner" userId="5eb0978299eb4661" providerId="LiveId" clId="{690E3760-4121-4875-9805-525657C2A95A}" dt="2018-05-17T16:44:46.917" v="9238" actId="1076"/>
          <ac:spMkLst>
            <pc:docMk/>
            <pc:sldMk cId="1612661737" sldId="268"/>
            <ac:spMk id="5" creationId="{DF9756F5-8D06-4EE8-9AF9-177CABABF3DF}"/>
          </ac:spMkLst>
        </pc:spChg>
        <pc:spChg chg="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6" creationId="{B3D068DD-A0F2-4358-B982-D7D8F1C448C1}"/>
          </ac:spMkLst>
        </pc:spChg>
        <pc:spChg chg="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7" creationId="{7F1276C5-1504-42CA-9336-F58054451C44}"/>
          </ac:spMkLst>
        </pc:spChg>
        <pc:spChg chg="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8" creationId="{5D06D015-A6D7-4251-A96E-7188110067D0}"/>
          </ac:spMkLst>
        </pc:spChg>
        <pc:spChg chg="add 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18" creationId="{F0803B92-6C1D-45F7-B3DA-6D8F1E6F8B34}"/>
          </ac:spMkLst>
        </pc:spChg>
        <pc:spChg chg="add 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19" creationId="{26B26A23-EEB9-4677-9407-589E8F48D583}"/>
          </ac:spMkLst>
        </pc:spChg>
        <pc:spChg chg="add 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20" creationId="{AE51B7EA-090B-4423-A44E-7F7C56BAD49C}"/>
          </ac:spMkLst>
        </pc:spChg>
        <pc:spChg chg="add del mod">
          <ac:chgData name="Christoph Csallner" userId="5eb0978299eb4661" providerId="LiveId" clId="{690E3760-4121-4875-9805-525657C2A95A}" dt="2018-05-17T16:37:50.086" v="9182" actId="478"/>
          <ac:spMkLst>
            <pc:docMk/>
            <pc:sldMk cId="1612661737" sldId="268"/>
            <ac:spMk id="21" creationId="{DD90815E-2A49-41E8-9D14-AE7BA3A2B0A7}"/>
          </ac:spMkLst>
        </pc:spChg>
        <pc:spChg chg="add mod">
          <ac:chgData name="Christoph Csallner" userId="5eb0978299eb4661" providerId="LiveId" clId="{690E3760-4121-4875-9805-525657C2A95A}" dt="2018-05-17T20:30:41.157" v="9474" actId="14100"/>
          <ac:spMkLst>
            <pc:docMk/>
            <pc:sldMk cId="1612661737" sldId="268"/>
            <ac:spMk id="22" creationId="{82E96AF1-F393-4719-8EA3-7C49246D8FAC}"/>
          </ac:spMkLst>
        </pc:spChg>
        <pc:spChg chg="add 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58" creationId="{E0ADA086-1DC8-4C08-971C-62749A927C4B}"/>
          </ac:spMkLst>
        </pc:spChg>
        <pc:spChg chg="add 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59" creationId="{7D821D9C-51A4-4B19-BE37-E3F99E3284CF}"/>
          </ac:spMkLst>
        </pc:spChg>
        <pc:spChg chg="del">
          <ac:chgData name="Christoph Csallner" userId="5eb0978299eb4661" providerId="LiveId" clId="{690E3760-4121-4875-9805-525657C2A95A}" dt="2018-05-16T00:40:11.641" v="673" actId="478"/>
          <ac:spMkLst>
            <pc:docMk/>
            <pc:sldMk cId="1612661737" sldId="268"/>
            <ac:spMk id="64" creationId="{C4544F8F-E1DC-4AC7-A174-025A6A791DE1}"/>
          </ac:spMkLst>
        </pc:spChg>
        <pc:spChg chg="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81" creationId="{27213F7A-2DE8-46D9-B3D3-91E2E0AD9C19}"/>
          </ac:spMkLst>
        </pc:spChg>
        <pc:spChg chg="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82" creationId="{2B217D66-397C-449F-9792-B760E7E50919}"/>
          </ac:spMkLst>
        </pc:spChg>
        <pc:spChg chg="del">
          <ac:chgData name="Christoph Csallner" userId="5eb0978299eb4661" providerId="LiveId" clId="{690E3760-4121-4875-9805-525657C2A95A}" dt="2018-05-16T00:40:32.032" v="687" actId="478"/>
          <ac:spMkLst>
            <pc:docMk/>
            <pc:sldMk cId="1612661737" sldId="268"/>
            <ac:spMk id="85" creationId="{F8E5CDC0-50BC-468A-B82B-480475131CE8}"/>
          </ac:spMkLst>
        </pc:spChg>
        <pc:spChg chg="mod">
          <ac:chgData name="Christoph Csallner" userId="5eb0978299eb4661" providerId="LiveId" clId="{690E3760-4121-4875-9805-525657C2A95A}" dt="2018-05-17T16:44:35.091" v="9236" actId="1076"/>
          <ac:spMkLst>
            <pc:docMk/>
            <pc:sldMk cId="1612661737" sldId="268"/>
            <ac:spMk id="86" creationId="{59C63F14-8175-44B0-B125-4FDB266C1B78}"/>
          </ac:spMkLst>
        </pc:spChg>
        <pc:spChg chg="mod">
          <ac:chgData name="Christoph Csallner" userId="5eb0978299eb4661" providerId="LiveId" clId="{690E3760-4121-4875-9805-525657C2A95A}" dt="2018-05-16T00:41:40.423" v="714" actId="1076"/>
          <ac:spMkLst>
            <pc:docMk/>
            <pc:sldMk cId="1612661737" sldId="268"/>
            <ac:spMk id="88" creationId="{9084B554-99D2-45F4-AE13-1345B8E2058E}"/>
          </ac:spMkLst>
        </pc:spChg>
        <pc:cxnChg chg="mod">
          <ac:chgData name="Christoph Csallner" userId="5eb0978299eb4661" providerId="LiveId" clId="{690E3760-4121-4875-9805-525657C2A95A}" dt="2018-05-17T16:44:46.917" v="9238" actId="1076"/>
          <ac:cxnSpMkLst>
            <pc:docMk/>
            <pc:sldMk cId="1612661737" sldId="268"/>
            <ac:cxnSpMk id="10" creationId="{F02FBA2F-8E7B-4832-9D7B-E0E96F4F7BFA}"/>
          </ac:cxnSpMkLst>
        </pc:cxnChg>
        <pc:cxnChg chg="mod">
          <ac:chgData name="Christoph Csallner" userId="5eb0978299eb4661" providerId="LiveId" clId="{690E3760-4121-4875-9805-525657C2A95A}" dt="2018-05-17T16:44:35.091" v="9236" actId="1076"/>
          <ac:cxnSpMkLst>
            <pc:docMk/>
            <pc:sldMk cId="1612661737" sldId="268"/>
            <ac:cxnSpMk id="11" creationId="{707B12D3-57AC-4063-B6A5-3D444A606800}"/>
          </ac:cxnSpMkLst>
        </pc:cxnChg>
        <pc:cxnChg chg="mod">
          <ac:chgData name="Christoph Csallner" userId="5eb0978299eb4661" providerId="LiveId" clId="{690E3760-4121-4875-9805-525657C2A95A}" dt="2018-05-17T16:44:35.091" v="9236" actId="1076"/>
          <ac:cxnSpMkLst>
            <pc:docMk/>
            <pc:sldMk cId="1612661737" sldId="268"/>
            <ac:cxnSpMk id="14" creationId="{DEEE56E4-6A2F-4365-85AE-1FC4E78E88D4}"/>
          </ac:cxnSpMkLst>
        </pc:cxnChg>
        <pc:cxnChg chg="del mod">
          <ac:chgData name="Christoph Csallner" userId="5eb0978299eb4661" providerId="LiveId" clId="{690E3760-4121-4875-9805-525657C2A95A}" dt="2018-05-16T00:40:22.829" v="686" actId="478"/>
          <ac:cxnSpMkLst>
            <pc:docMk/>
            <pc:sldMk cId="1612661737" sldId="268"/>
            <ac:cxnSpMk id="41" creationId="{EBB97BCD-4B63-46B1-AE28-C4EFEFF7796E}"/>
          </ac:cxnSpMkLst>
        </pc:cxnChg>
        <pc:cxnChg chg="add del mod">
          <ac:chgData name="Christoph Csallner" userId="5eb0978299eb4661" providerId="LiveId" clId="{690E3760-4121-4875-9805-525657C2A95A}" dt="2018-05-16T00:43:10.142" v="739" actId="478"/>
          <ac:cxnSpMkLst>
            <pc:docMk/>
            <pc:sldMk cId="1612661737" sldId="268"/>
            <ac:cxnSpMk id="43" creationId="{2801F9A8-3EB5-4D05-AF0B-79734A8A74E6}"/>
          </ac:cxnSpMkLst>
        </pc:cxnChg>
        <pc:cxnChg chg="add del mod">
          <ac:chgData name="Christoph Csallner" userId="5eb0978299eb4661" providerId="LiveId" clId="{690E3760-4121-4875-9805-525657C2A95A}" dt="2018-05-16T00:43:07.273" v="738" actId="478"/>
          <ac:cxnSpMkLst>
            <pc:docMk/>
            <pc:sldMk cId="1612661737" sldId="268"/>
            <ac:cxnSpMk id="45" creationId="{F77BA844-B4B2-4BE9-BE89-F4E94C78D2BE}"/>
          </ac:cxnSpMkLst>
        </pc:cxnChg>
        <pc:cxnChg chg="del mod">
          <ac:chgData name="Christoph Csallner" userId="5eb0978299eb4661" providerId="LiveId" clId="{690E3760-4121-4875-9805-525657C2A95A}" dt="2018-05-16T00:40:19.455" v="682" actId="478"/>
          <ac:cxnSpMkLst>
            <pc:docMk/>
            <pc:sldMk cId="1612661737" sldId="268"/>
            <ac:cxnSpMk id="46" creationId="{CEF64754-6DF9-45BC-9D41-BA59E8B55B5D}"/>
          </ac:cxnSpMkLst>
        </pc:cxnChg>
        <pc:cxnChg chg="del mod">
          <ac:chgData name="Christoph Csallner" userId="5eb0978299eb4661" providerId="LiveId" clId="{690E3760-4121-4875-9805-525657C2A95A}" dt="2018-05-16T00:40:17.242" v="679" actId="478"/>
          <ac:cxnSpMkLst>
            <pc:docMk/>
            <pc:sldMk cId="1612661737" sldId="268"/>
            <ac:cxnSpMk id="49" creationId="{21264C9B-6031-4688-B40D-E87B7A6B1509}"/>
          </ac:cxnSpMkLst>
        </pc:cxnChg>
        <pc:cxnChg chg="del mod">
          <ac:chgData name="Christoph Csallner" userId="5eb0978299eb4661" providerId="LiveId" clId="{690E3760-4121-4875-9805-525657C2A95A}" dt="2018-05-16T00:40:13.121" v="675" actId="478"/>
          <ac:cxnSpMkLst>
            <pc:docMk/>
            <pc:sldMk cId="1612661737" sldId="268"/>
            <ac:cxnSpMk id="51" creationId="{2CEEE812-9B1F-4D87-83D9-23FD994E183D}"/>
          </ac:cxnSpMkLst>
        </pc:cxnChg>
        <pc:cxnChg chg="add mod">
          <ac:chgData name="Christoph Csallner" userId="5eb0978299eb4661" providerId="LiveId" clId="{690E3760-4121-4875-9805-525657C2A95A}" dt="2018-05-17T16:44:35.091" v="9236" actId="1076"/>
          <ac:cxnSpMkLst>
            <pc:docMk/>
            <pc:sldMk cId="1612661737" sldId="268"/>
            <ac:cxnSpMk id="53" creationId="{9EDEF72B-52E9-49FD-90D3-2D1F7EFC8B79}"/>
          </ac:cxnSpMkLst>
        </pc:cxnChg>
        <pc:cxnChg chg="add mod">
          <ac:chgData name="Christoph Csallner" userId="5eb0978299eb4661" providerId="LiveId" clId="{690E3760-4121-4875-9805-525657C2A95A}" dt="2018-05-17T16:44:46.917" v="9238" actId="1076"/>
          <ac:cxnSpMkLst>
            <pc:docMk/>
            <pc:sldMk cId="1612661737" sldId="268"/>
            <ac:cxnSpMk id="55" creationId="{204391EF-9F51-4DDF-B771-51F42BAB9830}"/>
          </ac:cxnSpMkLst>
        </pc:cxnChg>
        <pc:cxnChg chg="del">
          <ac:chgData name="Christoph Csallner" userId="5eb0978299eb4661" providerId="LiveId" clId="{690E3760-4121-4875-9805-525657C2A95A}" dt="2018-05-16T00:40:15.641" v="678" actId="478"/>
          <ac:cxnSpMkLst>
            <pc:docMk/>
            <pc:sldMk cId="1612661737" sldId="268"/>
            <ac:cxnSpMk id="57" creationId="{A3F7B03C-EB88-45D3-A064-09DD18264186}"/>
          </ac:cxnSpMkLst>
        </pc:cxnChg>
        <pc:cxnChg chg="del">
          <ac:chgData name="Christoph Csallner" userId="5eb0978299eb4661" providerId="LiveId" clId="{690E3760-4121-4875-9805-525657C2A95A}" dt="2018-05-16T00:40:18.642" v="681" actId="478"/>
          <ac:cxnSpMkLst>
            <pc:docMk/>
            <pc:sldMk cId="1612661737" sldId="268"/>
            <ac:cxnSpMk id="60" creationId="{180D94F1-B35E-48DF-ACC7-E00F75BF1D29}"/>
          </ac:cxnSpMkLst>
        </pc:cxnChg>
        <pc:cxnChg chg="del">
          <ac:chgData name="Christoph Csallner" userId="5eb0978299eb4661" providerId="LiveId" clId="{690E3760-4121-4875-9805-525657C2A95A}" dt="2018-05-16T00:40:21.215" v="684" actId="478"/>
          <ac:cxnSpMkLst>
            <pc:docMk/>
            <pc:sldMk cId="1612661737" sldId="268"/>
            <ac:cxnSpMk id="61" creationId="{CF887542-F906-4B33-B4BC-3F19A85C0C32}"/>
          </ac:cxnSpMkLst>
        </pc:cxnChg>
        <pc:cxnChg chg="del">
          <ac:chgData name="Christoph Csallner" userId="5eb0978299eb4661" providerId="LiveId" clId="{690E3760-4121-4875-9805-525657C2A95A}" dt="2018-05-16T00:40:13.984" v="676" actId="478"/>
          <ac:cxnSpMkLst>
            <pc:docMk/>
            <pc:sldMk cId="1612661737" sldId="268"/>
            <ac:cxnSpMk id="62" creationId="{44D3AD0A-163E-4C99-958D-B1C0FC220AE1}"/>
          </ac:cxnSpMkLst>
        </pc:cxnChg>
        <pc:cxnChg chg="del mod">
          <ac:chgData name="Christoph Csallner" userId="5eb0978299eb4661" providerId="LiveId" clId="{690E3760-4121-4875-9805-525657C2A95A}" dt="2018-05-16T00:42:05.859" v="728" actId="478"/>
          <ac:cxnSpMkLst>
            <pc:docMk/>
            <pc:sldMk cId="1612661737" sldId="268"/>
            <ac:cxnSpMk id="83" creationId="{9550A383-319D-4EF7-8BA8-ABE3C0B01591}"/>
          </ac:cxnSpMkLst>
        </pc:cxnChg>
        <pc:cxnChg chg="del mod">
          <ac:chgData name="Christoph Csallner" userId="5eb0978299eb4661" providerId="LiveId" clId="{690E3760-4121-4875-9805-525657C2A95A}" dt="2018-05-16T00:42:15.083" v="731" actId="478"/>
          <ac:cxnSpMkLst>
            <pc:docMk/>
            <pc:sldMk cId="1612661737" sldId="268"/>
            <ac:cxnSpMk id="84" creationId="{25F6CAEB-6095-42DE-A8B2-0D477908DBD6}"/>
          </ac:cxnSpMkLst>
        </pc:cxnChg>
        <pc:cxnChg chg="del">
          <ac:chgData name="Christoph Csallner" userId="5eb0978299eb4661" providerId="LiveId" clId="{690E3760-4121-4875-9805-525657C2A95A}" dt="2018-05-16T00:40:12.274" v="674" actId="478"/>
          <ac:cxnSpMkLst>
            <pc:docMk/>
            <pc:sldMk cId="1612661737" sldId="268"/>
            <ac:cxnSpMk id="90" creationId="{1E10ACBE-9FEC-4934-B099-BAE5F8067851}"/>
          </ac:cxnSpMkLst>
        </pc:cxnChg>
        <pc:cxnChg chg="del">
          <ac:chgData name="Christoph Csallner" userId="5eb0978299eb4661" providerId="LiveId" clId="{690E3760-4121-4875-9805-525657C2A95A}" dt="2018-05-16T00:40:14.976" v="677" actId="478"/>
          <ac:cxnSpMkLst>
            <pc:docMk/>
            <pc:sldMk cId="1612661737" sldId="268"/>
            <ac:cxnSpMk id="93" creationId="{FB89FAEC-7860-411E-989F-3A8C8F972925}"/>
          </ac:cxnSpMkLst>
        </pc:cxnChg>
        <pc:cxnChg chg="del">
          <ac:chgData name="Christoph Csallner" userId="5eb0978299eb4661" providerId="LiveId" clId="{690E3760-4121-4875-9805-525657C2A95A}" dt="2018-05-16T00:40:20.029" v="683" actId="478"/>
          <ac:cxnSpMkLst>
            <pc:docMk/>
            <pc:sldMk cId="1612661737" sldId="268"/>
            <ac:cxnSpMk id="94" creationId="{1326FFD7-C193-4DCD-AD9A-68273B6C8F00}"/>
          </ac:cxnSpMkLst>
        </pc:cxnChg>
        <pc:cxnChg chg="del">
          <ac:chgData name="Christoph Csallner" userId="5eb0978299eb4661" providerId="LiveId" clId="{690E3760-4121-4875-9805-525657C2A95A}" dt="2018-05-16T00:40:17.781" v="680" actId="478"/>
          <ac:cxnSpMkLst>
            <pc:docMk/>
            <pc:sldMk cId="1612661737" sldId="268"/>
            <ac:cxnSpMk id="95" creationId="{9D20C280-592E-471A-BC3A-A8CE87A80344}"/>
          </ac:cxnSpMkLst>
        </pc:cxnChg>
      </pc:sldChg>
      <pc:sldChg chg="addSp delSp modSp add ord modAnim">
        <pc:chgData name="Christoph Csallner" userId="5eb0978299eb4661" providerId="LiveId" clId="{690E3760-4121-4875-9805-525657C2A95A}" dt="2018-05-17T21:47:51.597" v="10622" actId="20577"/>
        <pc:sldMkLst>
          <pc:docMk/>
          <pc:sldMk cId="1800284577" sldId="269"/>
        </pc:sldMkLst>
        <pc:spChg chg="mod">
          <ac:chgData name="Christoph Csallner" userId="5eb0978299eb4661" providerId="LiveId" clId="{690E3760-4121-4875-9805-525657C2A95A}" dt="2018-05-17T21:47:51.597" v="10622" actId="20577"/>
          <ac:spMkLst>
            <pc:docMk/>
            <pc:sldMk cId="1800284577" sldId="269"/>
            <ac:spMk id="2" creationId="{61BB71CC-3EC6-4C4D-98A4-86EBA8CA1780}"/>
          </ac:spMkLst>
        </pc:spChg>
        <pc:spChg chg="add mod">
          <ac:chgData name="Christoph Csallner" userId="5eb0978299eb4661" providerId="LiveId" clId="{690E3760-4121-4875-9805-525657C2A95A}" dt="2018-05-17T21:01:13.244" v="10011" actId="1076"/>
          <ac:spMkLst>
            <pc:docMk/>
            <pc:sldMk cId="1800284577" sldId="269"/>
            <ac:spMk id="4" creationId="{BCDA097D-502B-43FC-BE0F-A9CDE5A57209}"/>
          </ac:spMkLst>
        </pc:spChg>
        <pc:spChg chg="add mod">
          <ac:chgData name="Christoph Csallner" userId="5eb0978299eb4661" providerId="LiveId" clId="{690E3760-4121-4875-9805-525657C2A95A}" dt="2018-05-17T21:01:17.788" v="10012" actId="1076"/>
          <ac:spMkLst>
            <pc:docMk/>
            <pc:sldMk cId="1800284577" sldId="269"/>
            <ac:spMk id="6" creationId="{CAE5771C-770F-4BE9-A153-F2487FB15378}"/>
          </ac:spMkLst>
        </pc:spChg>
        <pc:spChg chg="add mod">
          <ac:chgData name="Christoph Csallner" userId="5eb0978299eb4661" providerId="LiveId" clId="{690E3760-4121-4875-9805-525657C2A95A}" dt="2018-05-17T21:10:12.318" v="10312" actId="113"/>
          <ac:spMkLst>
            <pc:docMk/>
            <pc:sldMk cId="1800284577" sldId="269"/>
            <ac:spMk id="20" creationId="{40DBEC2F-136E-4982-9D01-1D95FB1D4C49}"/>
          </ac:spMkLst>
        </pc:spChg>
        <pc:picChg chg="add mod">
          <ac:chgData name="Christoph Csallner" userId="5eb0978299eb4661" providerId="LiveId" clId="{690E3760-4121-4875-9805-525657C2A95A}" dt="2018-05-17T21:01:13.244" v="10011" actId="1076"/>
          <ac:picMkLst>
            <pc:docMk/>
            <pc:sldMk cId="1800284577" sldId="269"/>
            <ac:picMk id="5" creationId="{C8A2657C-3A9D-4853-B568-D953A2A5220D}"/>
          </ac:picMkLst>
        </pc:picChg>
        <pc:picChg chg="add mod">
          <ac:chgData name="Christoph Csallner" userId="5eb0978299eb4661" providerId="LiveId" clId="{690E3760-4121-4875-9805-525657C2A95A}" dt="2018-05-17T21:01:17.788" v="10012" actId="1076"/>
          <ac:picMkLst>
            <pc:docMk/>
            <pc:sldMk cId="1800284577" sldId="269"/>
            <ac:picMk id="7" creationId="{8363ADA2-61CF-46A9-8D0A-1F3720FF72F4}"/>
          </ac:picMkLst>
        </pc:picChg>
        <pc:cxnChg chg="add del mod">
          <ac:chgData name="Christoph Csallner" userId="5eb0978299eb4661" providerId="LiveId" clId="{690E3760-4121-4875-9805-525657C2A95A}" dt="2018-05-17T21:00:05.710" v="9997" actId="478"/>
          <ac:cxnSpMkLst>
            <pc:docMk/>
            <pc:sldMk cId="1800284577" sldId="269"/>
            <ac:cxnSpMk id="8" creationId="{0C46F910-DD88-43BD-A853-9C055013499A}"/>
          </ac:cxnSpMkLst>
        </pc:cxnChg>
        <pc:cxnChg chg="add mod">
          <ac:chgData name="Christoph Csallner" userId="5eb0978299eb4661" providerId="LiveId" clId="{690E3760-4121-4875-9805-525657C2A95A}" dt="2018-05-17T21:01:27.900" v="10015" actId="14100"/>
          <ac:cxnSpMkLst>
            <pc:docMk/>
            <pc:sldMk cId="1800284577" sldId="269"/>
            <ac:cxnSpMk id="12" creationId="{D071162B-9793-4CAA-A9AF-E375871BCE2D}"/>
          </ac:cxnSpMkLst>
        </pc:cxnChg>
      </pc:sldChg>
      <pc:sldChg chg="addSp modSp add ord">
        <pc:chgData name="Christoph Csallner" userId="5eb0978299eb4661" providerId="LiveId" clId="{690E3760-4121-4875-9805-525657C2A95A}" dt="2018-05-17T22:02:17.261" v="11166" actId="1076"/>
        <pc:sldMkLst>
          <pc:docMk/>
          <pc:sldMk cId="1400462147" sldId="270"/>
        </pc:sldMkLst>
        <pc:spChg chg="mod">
          <ac:chgData name="Christoph Csallner" userId="5eb0978299eb4661" providerId="LiveId" clId="{690E3760-4121-4875-9805-525657C2A95A}" dt="2018-05-17T22:01:49.464" v="11165" actId="20577"/>
          <ac:spMkLst>
            <pc:docMk/>
            <pc:sldMk cId="1400462147" sldId="270"/>
            <ac:spMk id="2" creationId="{169617B0-AD9B-456B-A138-F9C1FD138CDF}"/>
          </ac:spMkLst>
        </pc:spChg>
        <pc:picChg chg="add mod">
          <ac:chgData name="Christoph Csallner" userId="5eb0978299eb4661" providerId="LiveId" clId="{690E3760-4121-4875-9805-525657C2A95A}" dt="2018-05-16T03:22:40.358" v="860" actId="1076"/>
          <ac:picMkLst>
            <pc:docMk/>
            <pc:sldMk cId="1400462147" sldId="270"/>
            <ac:picMk id="5" creationId="{7D7A1D25-ED3E-4514-B11C-30B3283A3723}"/>
          </ac:picMkLst>
        </pc:picChg>
        <pc:picChg chg="add mod">
          <ac:chgData name="Christoph Csallner" userId="5eb0978299eb4661" providerId="LiveId" clId="{690E3760-4121-4875-9805-525657C2A95A}" dt="2018-05-16T03:22:40.358" v="860" actId="1076"/>
          <ac:picMkLst>
            <pc:docMk/>
            <pc:sldMk cId="1400462147" sldId="270"/>
            <ac:picMk id="7" creationId="{35010EF5-E760-4CB7-AF41-0912C6D23CFC}"/>
          </ac:picMkLst>
        </pc:picChg>
      </pc:sldChg>
      <pc:sldChg chg="addSp modSp add ord">
        <pc:chgData name="Christoph Csallner" userId="5eb0978299eb4661" providerId="LiveId" clId="{690E3760-4121-4875-9805-525657C2A95A}" dt="2018-05-17T22:07:01.653" v="11237" actId="20577"/>
        <pc:sldMkLst>
          <pc:docMk/>
          <pc:sldMk cId="1866015630" sldId="272"/>
        </pc:sldMkLst>
        <pc:spChg chg="mod">
          <ac:chgData name="Christoph Csallner" userId="5eb0978299eb4661" providerId="LiveId" clId="{690E3760-4121-4875-9805-525657C2A95A}" dt="2018-05-17T22:07:01.653" v="11237" actId="20577"/>
          <ac:spMkLst>
            <pc:docMk/>
            <pc:sldMk cId="1866015630" sldId="272"/>
            <ac:spMk id="2" creationId="{EA0537C9-FCAE-4486-8892-57C1C9C4D2BF}"/>
          </ac:spMkLst>
        </pc:spChg>
        <pc:spChg chg="add mod">
          <ac:chgData name="Christoph Csallner" userId="5eb0978299eb4661" providerId="LiveId" clId="{690E3760-4121-4875-9805-525657C2A95A}" dt="2018-05-17T22:05:45.939" v="11219" actId="113"/>
          <ac:spMkLst>
            <pc:docMk/>
            <pc:sldMk cId="1866015630" sldId="272"/>
            <ac:spMk id="4" creationId="{BBD409C1-B9C0-4493-B419-A9F38C2CD55B}"/>
          </ac:spMkLst>
        </pc:spChg>
      </pc:sldChg>
      <pc:sldChg chg="addSp modSp add">
        <pc:chgData name="Christoph Csallner" userId="5eb0978299eb4661" providerId="LiveId" clId="{690E3760-4121-4875-9805-525657C2A95A}" dt="2018-05-16T16:46:55.377" v="3006" actId="20577"/>
        <pc:sldMkLst>
          <pc:docMk/>
          <pc:sldMk cId="3230922081" sldId="273"/>
        </pc:sldMkLst>
        <pc:spChg chg="mod">
          <ac:chgData name="Christoph Csallner" userId="5eb0978299eb4661" providerId="LiveId" clId="{690E3760-4121-4875-9805-525657C2A95A}" dt="2018-05-16T16:14:05.387" v="2480" actId="20577"/>
          <ac:spMkLst>
            <pc:docMk/>
            <pc:sldMk cId="3230922081" sldId="273"/>
            <ac:spMk id="2" creationId="{9C342FE6-FF12-4C84-973C-B878E64D072A}"/>
          </ac:spMkLst>
        </pc:spChg>
        <pc:spChg chg="add mod">
          <ac:chgData name="Christoph Csallner" userId="5eb0978299eb4661" providerId="LiveId" clId="{690E3760-4121-4875-9805-525657C2A95A}" dt="2018-05-16T16:46:55.377" v="3006" actId="20577"/>
          <ac:spMkLst>
            <pc:docMk/>
            <pc:sldMk cId="3230922081" sldId="273"/>
            <ac:spMk id="4" creationId="{041D6F14-72AF-4D59-8A19-5A032571D5C4}"/>
          </ac:spMkLst>
        </pc:spChg>
      </pc:sldChg>
      <pc:sldChg chg="addSp modSp add">
        <pc:chgData name="Christoph Csallner" userId="5eb0978299eb4661" providerId="LiveId" clId="{690E3760-4121-4875-9805-525657C2A95A}" dt="2018-05-16T16:13:25.132" v="2453" actId="113"/>
        <pc:sldMkLst>
          <pc:docMk/>
          <pc:sldMk cId="1583637811" sldId="274"/>
        </pc:sldMkLst>
        <pc:spChg chg="mod">
          <ac:chgData name="Christoph Csallner" userId="5eb0978299eb4661" providerId="LiveId" clId="{690E3760-4121-4875-9805-525657C2A95A}" dt="2018-05-16T16:12:22.239" v="2406" actId="6549"/>
          <ac:spMkLst>
            <pc:docMk/>
            <pc:sldMk cId="1583637811" sldId="274"/>
            <ac:spMk id="2" creationId="{E1410D40-6FAC-4601-8666-B7F9F1EB4E87}"/>
          </ac:spMkLst>
        </pc:spChg>
        <pc:spChg chg="add mod">
          <ac:chgData name="Christoph Csallner" userId="5eb0978299eb4661" providerId="LiveId" clId="{690E3760-4121-4875-9805-525657C2A95A}" dt="2018-05-16T16:13:25.132" v="2453" actId="113"/>
          <ac:spMkLst>
            <pc:docMk/>
            <pc:sldMk cId="1583637811" sldId="274"/>
            <ac:spMk id="4" creationId="{99ADB779-4EF5-4D6F-81DA-1FF466B602E8}"/>
          </ac:spMkLst>
        </pc:spChg>
      </pc:sldChg>
      <pc:sldChg chg="addSp delSp modSp add">
        <pc:chgData name="Christoph Csallner" userId="5eb0978299eb4661" providerId="LiveId" clId="{690E3760-4121-4875-9805-525657C2A95A}" dt="2018-05-23T14:27:50.432" v="12835" actId="20577"/>
        <pc:sldMkLst>
          <pc:docMk/>
          <pc:sldMk cId="1231492232" sldId="275"/>
        </pc:sldMkLst>
        <pc:spChg chg="add mod">
          <ac:chgData name="Christoph Csallner" userId="5eb0978299eb4661" providerId="LiveId" clId="{690E3760-4121-4875-9805-525657C2A95A}" dt="2018-05-16T16:51:03.133" v="3079" actId="20577"/>
          <ac:spMkLst>
            <pc:docMk/>
            <pc:sldMk cId="1231492232" sldId="275"/>
            <ac:spMk id="2" creationId="{6D00B70E-A137-4A08-BB8B-03210745F2D5}"/>
          </ac:spMkLst>
        </pc:spChg>
        <pc:spChg chg="del mod">
          <ac:chgData name="Christoph Csallner" userId="5eb0978299eb4661" providerId="LiveId" clId="{690E3760-4121-4875-9805-525657C2A95A}" dt="2018-05-16T03:40:47.103" v="1077" actId="478"/>
          <ac:spMkLst>
            <pc:docMk/>
            <pc:sldMk cId="1231492232" sldId="275"/>
            <ac:spMk id="2" creationId="{E1A27177-5EBD-4873-B003-358DA2240D4A}"/>
          </ac:spMkLst>
        </pc:spChg>
        <pc:spChg chg="del">
          <ac:chgData name="Christoph Csallner" userId="5eb0978299eb4661" providerId="LiveId" clId="{690E3760-4121-4875-9805-525657C2A95A}" dt="2018-05-16T16:22:29.240" v="2686" actId="478"/>
          <ac:spMkLst>
            <pc:docMk/>
            <pc:sldMk cId="1231492232" sldId="275"/>
            <ac:spMk id="3" creationId="{9ACBB628-7E44-49A3-A4D5-D1CCFF97B7DA}"/>
          </ac:spMkLst>
        </pc:spChg>
        <pc:spChg chg="add del mod">
          <ac:chgData name="Christoph Csallner" userId="5eb0978299eb4661" providerId="LiveId" clId="{690E3760-4121-4875-9805-525657C2A95A}" dt="2018-05-16T16:37:54.835" v="2842" actId="20577"/>
          <ac:spMkLst>
            <pc:docMk/>
            <pc:sldMk cId="1231492232" sldId="275"/>
            <ac:spMk id="5" creationId="{313A0A8A-B64E-4DC0-B053-99F16CDD5DAB}"/>
          </ac:spMkLst>
        </pc:spChg>
        <pc:spChg chg="add del mod">
          <ac:chgData name="Christoph Csallner" userId="5eb0978299eb4661" providerId="LiveId" clId="{690E3760-4121-4875-9805-525657C2A95A}" dt="2018-05-16T16:37:54.835" v="2842" actId="20577"/>
          <ac:spMkLst>
            <pc:docMk/>
            <pc:sldMk cId="1231492232" sldId="275"/>
            <ac:spMk id="6" creationId="{94B27952-9EE5-4320-8FC1-21086A16DBAB}"/>
          </ac:spMkLst>
        </pc:spChg>
        <pc:spChg chg="add del mod">
          <ac:chgData name="Christoph Csallner" userId="5eb0978299eb4661" providerId="LiveId" clId="{690E3760-4121-4875-9805-525657C2A95A}" dt="2018-05-16T16:38:00.534" v="2843" actId="20577"/>
          <ac:spMkLst>
            <pc:docMk/>
            <pc:sldMk cId="1231492232" sldId="275"/>
            <ac:spMk id="7" creationId="{123F66C6-8C2B-4160-82CA-7F14846EDD87}"/>
          </ac:spMkLst>
        </pc:spChg>
        <pc:spChg chg="add mod">
          <ac:chgData name="Christoph Csallner" userId="5eb0978299eb4661" providerId="LiveId" clId="{690E3760-4121-4875-9805-525657C2A95A}" dt="2018-05-23T14:27:50.432" v="12835" actId="20577"/>
          <ac:spMkLst>
            <pc:docMk/>
            <pc:sldMk cId="1231492232" sldId="275"/>
            <ac:spMk id="8" creationId="{F06B34FD-E913-4D9A-9BD1-1FCCB310F688}"/>
          </ac:spMkLst>
        </pc:spChg>
        <pc:spChg chg="add del mod">
          <ac:chgData name="Christoph Csallner" userId="5eb0978299eb4661" providerId="LiveId" clId="{690E3760-4121-4875-9805-525657C2A95A}" dt="2018-05-16T16:38:04.132" v="2844" actId="478"/>
          <ac:spMkLst>
            <pc:docMk/>
            <pc:sldMk cId="1231492232" sldId="275"/>
            <ac:spMk id="9" creationId="{7A1FC13C-8707-4D8F-A0EF-E9001888E6FD}"/>
          </ac:spMkLst>
        </pc:spChg>
        <pc:picChg chg="add mod ord">
          <ac:chgData name="Christoph Csallner" userId="5eb0978299eb4661" providerId="LiveId" clId="{690E3760-4121-4875-9805-525657C2A95A}" dt="2018-05-16T16:43:17.184" v="2983" actId="14100"/>
          <ac:picMkLst>
            <pc:docMk/>
            <pc:sldMk cId="1231492232" sldId="275"/>
            <ac:picMk id="4" creationId="{60FCE422-C565-48D7-9FF8-4E919DC12488}"/>
          </ac:picMkLst>
        </pc:picChg>
      </pc:sldChg>
      <pc:sldChg chg="addSp modSp add ord modNotesTx">
        <pc:chgData name="Christoph Csallner" userId="5eb0978299eb4661" providerId="LiveId" clId="{690E3760-4121-4875-9805-525657C2A95A}" dt="2018-05-23T14:25:38.667" v="12827"/>
        <pc:sldMkLst>
          <pc:docMk/>
          <pc:sldMk cId="2865365691" sldId="276"/>
        </pc:sldMkLst>
        <pc:spChg chg="mod">
          <ac:chgData name="Christoph Csallner" userId="5eb0978299eb4661" providerId="LiveId" clId="{690E3760-4121-4875-9805-525657C2A95A}" dt="2018-05-16T16:24:27.610" v="2746" actId="20577"/>
          <ac:spMkLst>
            <pc:docMk/>
            <pc:sldMk cId="2865365691" sldId="276"/>
            <ac:spMk id="2" creationId="{93220A3F-C17D-4408-8A62-A40EB5079836}"/>
          </ac:spMkLst>
        </pc:spChg>
        <pc:spChg chg="add mod">
          <ac:chgData name="Christoph Csallner" userId="5eb0978299eb4661" providerId="LiveId" clId="{690E3760-4121-4875-9805-525657C2A95A}" dt="2018-05-16T19:12:25.989" v="4047" actId="27636"/>
          <ac:spMkLst>
            <pc:docMk/>
            <pc:sldMk cId="2865365691" sldId="276"/>
            <ac:spMk id="5" creationId="{764B2166-1866-4216-87C3-33267DA575D8}"/>
          </ac:spMkLst>
        </pc:spChg>
        <pc:picChg chg="add mod ord">
          <ac:chgData name="Christoph Csallner" userId="5eb0978299eb4661" providerId="LiveId" clId="{690E3760-4121-4875-9805-525657C2A95A}" dt="2018-05-16T18:58:22.333" v="3869" actId="1076"/>
          <ac:picMkLst>
            <pc:docMk/>
            <pc:sldMk cId="2865365691" sldId="276"/>
            <ac:picMk id="4" creationId="{4E509E67-4634-4D94-A611-801F38E7A910}"/>
          </ac:picMkLst>
        </pc:picChg>
      </pc:sldChg>
      <pc:sldChg chg="addSp delSp modSp add ord modNotesTx">
        <pc:chgData name="Christoph Csallner" userId="5eb0978299eb4661" providerId="LiveId" clId="{690E3760-4121-4875-9805-525657C2A95A}" dt="2018-05-23T14:25:34.238" v="12826"/>
        <pc:sldMkLst>
          <pc:docMk/>
          <pc:sldMk cId="1572874804" sldId="277"/>
        </pc:sldMkLst>
        <pc:spChg chg="add mod">
          <ac:chgData name="Christoph Csallner" userId="5eb0978299eb4661" providerId="LiveId" clId="{690E3760-4121-4875-9805-525657C2A95A}" dt="2018-05-23T14:24:55.638" v="12822"/>
          <ac:spMkLst>
            <pc:docMk/>
            <pc:sldMk cId="1572874804" sldId="277"/>
            <ac:spMk id="2" creationId="{587F980C-2606-4B49-A735-BB1F62027D5C}"/>
          </ac:spMkLst>
        </pc:spChg>
        <pc:spChg chg="del mod">
          <ac:chgData name="Christoph Csallner" userId="5eb0978299eb4661" providerId="LiveId" clId="{690E3760-4121-4875-9805-525657C2A95A}" dt="2018-05-16T03:41:00.557" v="1079" actId="478"/>
          <ac:spMkLst>
            <pc:docMk/>
            <pc:sldMk cId="1572874804" sldId="277"/>
            <ac:spMk id="2" creationId="{E1A27177-5EBD-4873-B003-358DA2240D4A}"/>
          </ac:spMkLst>
        </pc:spChg>
        <pc:graphicFrameChg chg="add del mod">
          <ac:chgData name="Christoph Csallner" userId="5eb0978299eb4661" providerId="LiveId" clId="{690E3760-4121-4875-9805-525657C2A95A}" dt="2018-05-16T03:35:02.620" v="1068" actId="478"/>
          <ac:graphicFrameMkLst>
            <pc:docMk/>
            <pc:sldMk cId="1572874804" sldId="277"/>
            <ac:graphicFrameMk id="4" creationId="{E3DB9973-0DBB-4107-AC6F-0C653C1C2E86}"/>
          </ac:graphicFrameMkLst>
        </pc:graphicFrameChg>
        <pc:graphicFrameChg chg="add del mod">
          <ac:chgData name="Christoph Csallner" userId="5eb0978299eb4661" providerId="LiveId" clId="{690E3760-4121-4875-9805-525657C2A95A}" dt="2018-05-16T03:36:09.230" v="1072" actId="478"/>
          <ac:graphicFrameMkLst>
            <pc:docMk/>
            <pc:sldMk cId="1572874804" sldId="277"/>
            <ac:graphicFrameMk id="5" creationId="{2F947C83-89F1-4593-8061-5FCDCA5D47E8}"/>
          </ac:graphicFrameMkLst>
        </pc:graphicFrameChg>
        <pc:picChg chg="add mod ord">
          <ac:chgData name="Christoph Csallner" userId="5eb0978299eb4661" providerId="LiveId" clId="{690E3760-4121-4875-9805-525657C2A95A}" dt="2018-05-23T14:24:16.746" v="12802" actId="167"/>
          <ac:picMkLst>
            <pc:docMk/>
            <pc:sldMk cId="1572874804" sldId="277"/>
            <ac:picMk id="6" creationId="{B5B4D254-43FB-4F30-8EEF-C19E9FC0D8D4}"/>
          </ac:picMkLst>
        </pc:picChg>
      </pc:sldChg>
      <pc:sldChg chg="modSp add del">
        <pc:chgData name="Christoph Csallner" userId="5eb0978299eb4661" providerId="LiveId" clId="{690E3760-4121-4875-9805-525657C2A95A}" dt="2018-05-23T14:10:53.543" v="12707" actId="2696"/>
        <pc:sldMkLst>
          <pc:docMk/>
          <pc:sldMk cId="768593440" sldId="278"/>
        </pc:sldMkLst>
        <pc:spChg chg="mod">
          <ac:chgData name="Christoph Csallner" userId="5eb0978299eb4661" providerId="LiveId" clId="{690E3760-4121-4875-9805-525657C2A95A}" dt="2018-05-16T03:27:52.566" v="1064" actId="20577"/>
          <ac:spMkLst>
            <pc:docMk/>
            <pc:sldMk cId="768593440" sldId="278"/>
            <ac:spMk id="2" creationId="{EF05C29C-D8EB-4A39-9F20-49E2E10E5F64}"/>
          </ac:spMkLst>
        </pc:spChg>
      </pc:sldChg>
      <pc:sldChg chg="addSp modSp add ord">
        <pc:chgData name="Christoph Csallner" userId="5eb0978299eb4661" providerId="LiveId" clId="{690E3760-4121-4875-9805-525657C2A95A}" dt="2018-05-23T14:31:52.035" v="12879"/>
        <pc:sldMkLst>
          <pc:docMk/>
          <pc:sldMk cId="2547122815" sldId="279"/>
        </pc:sldMkLst>
        <pc:spChg chg="add mod">
          <ac:chgData name="Christoph Csallner" userId="5eb0978299eb4661" providerId="LiveId" clId="{690E3760-4121-4875-9805-525657C2A95A}" dt="2018-05-16T19:16:21.700" v="4267" actId="20577"/>
          <ac:spMkLst>
            <pc:docMk/>
            <pc:sldMk cId="2547122815" sldId="279"/>
            <ac:spMk id="3" creationId="{2A0D692B-B1BF-4B61-839C-ADDDE1026624}"/>
          </ac:spMkLst>
        </pc:spChg>
        <pc:picChg chg="add mod">
          <ac:chgData name="Christoph Csallner" userId="5eb0978299eb4661" providerId="LiveId" clId="{690E3760-4121-4875-9805-525657C2A95A}" dt="2018-05-16T15:06:06.895" v="1115" actId="1076"/>
          <ac:picMkLst>
            <pc:docMk/>
            <pc:sldMk cId="2547122815" sldId="279"/>
            <ac:picMk id="5" creationId="{3A066A01-5AAB-4B97-B187-9F4620AA1AAA}"/>
          </ac:picMkLst>
        </pc:picChg>
        <pc:picChg chg="add mod">
          <ac:chgData name="Christoph Csallner" userId="5eb0978299eb4661" providerId="LiveId" clId="{690E3760-4121-4875-9805-525657C2A95A}" dt="2018-05-16T15:06:09.543" v="1116" actId="1076"/>
          <ac:picMkLst>
            <pc:docMk/>
            <pc:sldMk cId="2547122815" sldId="279"/>
            <ac:picMk id="7" creationId="{3CBEECB7-26DA-4804-A969-4ADE597C693B}"/>
          </ac:picMkLst>
        </pc:picChg>
        <pc:picChg chg="add mod">
          <ac:chgData name="Christoph Csallner" userId="5eb0978299eb4661" providerId="LiveId" clId="{690E3760-4121-4875-9805-525657C2A95A}" dt="2018-05-16T15:06:12.943" v="1117" actId="1076"/>
          <ac:picMkLst>
            <pc:docMk/>
            <pc:sldMk cId="2547122815" sldId="279"/>
            <ac:picMk id="9" creationId="{07725849-5FFA-4C62-92F2-512F1ED5AF33}"/>
          </ac:picMkLst>
        </pc:picChg>
      </pc:sldChg>
      <pc:sldChg chg="addSp delSp modSp add ord">
        <pc:chgData name="Christoph Csallner" userId="5eb0978299eb4661" providerId="LiveId" clId="{690E3760-4121-4875-9805-525657C2A95A}" dt="2018-05-23T14:31:52.035" v="12879"/>
        <pc:sldMkLst>
          <pc:docMk/>
          <pc:sldMk cId="2667966888" sldId="280"/>
        </pc:sldMkLst>
        <pc:spChg chg="mod">
          <ac:chgData name="Christoph Csallner" userId="5eb0978299eb4661" providerId="LiveId" clId="{690E3760-4121-4875-9805-525657C2A95A}" dt="2018-05-16T19:16:42.408" v="4282" actId="20577"/>
          <ac:spMkLst>
            <pc:docMk/>
            <pc:sldMk cId="2667966888" sldId="280"/>
            <ac:spMk id="2" creationId="{28F1F538-C238-443C-A523-20472171A1E3}"/>
          </ac:spMkLst>
        </pc:spChg>
        <pc:spChg chg="add mod">
          <ac:chgData name="Christoph Csallner" userId="5eb0978299eb4661" providerId="LiveId" clId="{690E3760-4121-4875-9805-525657C2A95A}" dt="2018-05-16T19:18:34.583" v="4419" actId="5793"/>
          <ac:spMkLst>
            <pc:docMk/>
            <pc:sldMk cId="2667966888" sldId="280"/>
            <ac:spMk id="8" creationId="{D8A2EA2C-461D-428E-914F-E519C917E0B5}"/>
          </ac:spMkLst>
        </pc:spChg>
        <pc:spChg chg="add del mod">
          <ac:chgData name="Christoph Csallner" userId="5eb0978299eb4661" providerId="LiveId" clId="{690E3760-4121-4875-9805-525657C2A95A}" dt="2018-05-16T19:16:57.177" v="4285" actId="478"/>
          <ac:spMkLst>
            <pc:docMk/>
            <pc:sldMk cId="2667966888" sldId="280"/>
            <ac:spMk id="9" creationId="{995DDC92-A425-4C82-A9A6-C524ACFFA5E0}"/>
          </ac:spMkLst>
        </pc:spChg>
        <pc:picChg chg="add mod ord">
          <ac:chgData name="Christoph Csallner" userId="5eb0978299eb4661" providerId="LiveId" clId="{690E3760-4121-4875-9805-525657C2A95A}" dt="2018-05-16T19:16:54.598" v="4284" actId="167"/>
          <ac:picMkLst>
            <pc:docMk/>
            <pc:sldMk cId="2667966888" sldId="280"/>
            <ac:picMk id="5" creationId="{050D9EBB-67CF-4FF2-B495-60AB5D7A5BC0}"/>
          </ac:picMkLst>
        </pc:picChg>
        <pc:picChg chg="add mod ord">
          <ac:chgData name="Christoph Csallner" userId="5eb0978299eb4661" providerId="LiveId" clId="{690E3760-4121-4875-9805-525657C2A95A}" dt="2018-05-16T19:16:54.598" v="4284" actId="167"/>
          <ac:picMkLst>
            <pc:docMk/>
            <pc:sldMk cId="2667966888" sldId="280"/>
            <ac:picMk id="7" creationId="{BCAA65EB-4800-4043-A212-675BD7B67D4C}"/>
          </ac:picMkLst>
        </pc:picChg>
      </pc:sldChg>
      <pc:sldChg chg="modSp add ord">
        <pc:chgData name="Christoph Csallner" userId="5eb0978299eb4661" providerId="LiveId" clId="{690E3760-4121-4875-9805-525657C2A95A}" dt="2018-05-23T15:53:19.830" v="13085" actId="20577"/>
        <pc:sldMkLst>
          <pc:docMk/>
          <pc:sldMk cId="2953661233" sldId="281"/>
        </pc:sldMkLst>
        <pc:spChg chg="mod">
          <ac:chgData name="Christoph Csallner" userId="5eb0978299eb4661" providerId="LiveId" clId="{690E3760-4121-4875-9805-525657C2A95A}" dt="2018-05-16T16:13:52.932" v="2474" actId="20577"/>
          <ac:spMkLst>
            <pc:docMk/>
            <pc:sldMk cId="2953661233" sldId="281"/>
            <ac:spMk id="2" creationId="{E1410D40-6FAC-4601-8666-B7F9F1EB4E87}"/>
          </ac:spMkLst>
        </pc:spChg>
        <pc:spChg chg="mod">
          <ac:chgData name="Christoph Csallner" userId="5eb0978299eb4661" providerId="LiveId" clId="{690E3760-4121-4875-9805-525657C2A95A}" dt="2018-05-23T15:53:19.830" v="13085" actId="20577"/>
          <ac:spMkLst>
            <pc:docMk/>
            <pc:sldMk cId="2953661233" sldId="281"/>
            <ac:spMk id="4" creationId="{99ADB779-4EF5-4D6F-81DA-1FF466B602E8}"/>
          </ac:spMkLst>
        </pc:spChg>
      </pc:sldChg>
      <pc:sldChg chg="addSp modSp add ord">
        <pc:chgData name="Christoph Csallner" userId="5eb0978299eb4661" providerId="LiveId" clId="{690E3760-4121-4875-9805-525657C2A95A}" dt="2018-05-23T14:26:50.440" v="12828"/>
        <pc:sldMkLst>
          <pc:docMk/>
          <pc:sldMk cId="616825049" sldId="282"/>
        </pc:sldMkLst>
        <pc:spChg chg="mod">
          <ac:chgData name="Christoph Csallner" userId="5eb0978299eb4661" providerId="LiveId" clId="{690E3760-4121-4875-9805-525657C2A95A}" dt="2018-05-16T16:20:32.063" v="2673" actId="20577"/>
          <ac:spMkLst>
            <pc:docMk/>
            <pc:sldMk cId="616825049" sldId="282"/>
            <ac:spMk id="2" creationId="{70A23E7C-BD76-4517-82DB-8FDE007CAE7A}"/>
          </ac:spMkLst>
        </pc:spChg>
        <pc:spChg chg="add mod">
          <ac:chgData name="Christoph Csallner" userId="5eb0978299eb4661" providerId="LiveId" clId="{690E3760-4121-4875-9805-525657C2A95A}" dt="2018-05-16T16:20:41.494" v="2676" actId="27636"/>
          <ac:spMkLst>
            <pc:docMk/>
            <pc:sldMk cId="616825049" sldId="282"/>
            <ac:spMk id="4" creationId="{B817EA87-0993-4A32-842E-A056D3060740}"/>
          </ac:spMkLst>
        </pc:spChg>
      </pc:sldChg>
      <pc:sldChg chg="addSp modSp add">
        <pc:chgData name="Christoph Csallner" userId="5eb0978299eb4661" providerId="LiveId" clId="{690E3760-4121-4875-9805-525657C2A95A}" dt="2018-05-16T16:57:25.723" v="3381" actId="20577"/>
        <pc:sldMkLst>
          <pc:docMk/>
          <pc:sldMk cId="798257634" sldId="283"/>
        </pc:sldMkLst>
        <pc:spChg chg="mod">
          <ac:chgData name="Christoph Csallner" userId="5eb0978299eb4661" providerId="LiveId" clId="{690E3760-4121-4875-9805-525657C2A95A}" dt="2018-05-16T16:51:21.494" v="3086" actId="6549"/>
          <ac:spMkLst>
            <pc:docMk/>
            <pc:sldMk cId="798257634" sldId="283"/>
            <ac:spMk id="2" creationId="{45601F05-B63C-4617-A7FD-F98DA173CC50}"/>
          </ac:spMkLst>
        </pc:spChg>
        <pc:spChg chg="add mod">
          <ac:chgData name="Christoph Csallner" userId="5eb0978299eb4661" providerId="LiveId" clId="{690E3760-4121-4875-9805-525657C2A95A}" dt="2018-05-16T16:57:25.723" v="3381" actId="20577"/>
          <ac:spMkLst>
            <pc:docMk/>
            <pc:sldMk cId="798257634" sldId="283"/>
            <ac:spMk id="4" creationId="{F2E65BEE-559E-48C5-9898-94A05EB7C8C8}"/>
          </ac:spMkLst>
        </pc:spChg>
      </pc:sldChg>
      <pc:sldChg chg="addSp delSp modSp add">
        <pc:chgData name="Christoph Csallner" userId="5eb0978299eb4661" providerId="LiveId" clId="{690E3760-4121-4875-9805-525657C2A95A}" dt="2018-05-23T14:35:40.045" v="12939" actId="20577"/>
        <pc:sldMkLst>
          <pc:docMk/>
          <pc:sldMk cId="1966019656" sldId="284"/>
        </pc:sldMkLst>
        <pc:spChg chg="del">
          <ac:chgData name="Christoph Csallner" userId="5eb0978299eb4661" providerId="LiveId" clId="{690E3760-4121-4875-9805-525657C2A95A}" dt="2018-05-16T19:18:16.718" v="4390" actId="20577"/>
          <ac:spMkLst>
            <pc:docMk/>
            <pc:sldMk cId="1966019656" sldId="284"/>
            <ac:spMk id="2" creationId="{F5602ACB-C1AB-4CCA-BFA2-6FE02F533C30}"/>
          </ac:spMkLst>
        </pc:spChg>
        <pc:spChg chg="del">
          <ac:chgData name="Christoph Csallner" userId="5eb0978299eb4661" providerId="LiveId" clId="{690E3760-4121-4875-9805-525657C2A95A}" dt="2018-05-16T19:18:16.718" v="4390" actId="20577"/>
          <ac:spMkLst>
            <pc:docMk/>
            <pc:sldMk cId="1966019656" sldId="284"/>
            <ac:spMk id="3" creationId="{AAE11E7F-A7D9-4C91-952A-0C7F38007236}"/>
          </ac:spMkLst>
        </pc:spChg>
        <pc:spChg chg="del">
          <ac:chgData name="Christoph Csallner" userId="5eb0978299eb4661" providerId="LiveId" clId="{690E3760-4121-4875-9805-525657C2A95A}" dt="2018-05-16T19:18:16.718" v="4390" actId="20577"/>
          <ac:spMkLst>
            <pc:docMk/>
            <pc:sldMk cId="1966019656" sldId="284"/>
            <ac:spMk id="4" creationId="{7BEB4813-4701-4954-8FB7-F23BAA70E050}"/>
          </ac:spMkLst>
        </pc:spChg>
        <pc:spChg chg="add mod">
          <ac:chgData name="Christoph Csallner" userId="5eb0978299eb4661" providerId="LiveId" clId="{690E3760-4121-4875-9805-525657C2A95A}" dt="2018-05-16T19:18:21.375" v="4402" actId="20577"/>
          <ac:spMkLst>
            <pc:docMk/>
            <pc:sldMk cId="1966019656" sldId="284"/>
            <ac:spMk id="6" creationId="{04835A6E-5B71-4AB6-BE4D-1AEA8970963F}"/>
          </ac:spMkLst>
        </pc:spChg>
        <pc:spChg chg="add mod">
          <ac:chgData name="Christoph Csallner" userId="5eb0978299eb4661" providerId="LiveId" clId="{690E3760-4121-4875-9805-525657C2A95A}" dt="2018-05-23T14:35:40.045" v="12939" actId="20577"/>
          <ac:spMkLst>
            <pc:docMk/>
            <pc:sldMk cId="1966019656" sldId="284"/>
            <ac:spMk id="7" creationId="{EAC788E2-CCFC-4D46-958D-8418464F3292}"/>
          </ac:spMkLst>
        </pc:spChg>
      </pc:sldChg>
      <pc:sldChg chg="addSp delSp modSp add">
        <pc:chgData name="Christoph Csallner" userId="5eb0978299eb4661" providerId="LiveId" clId="{690E3760-4121-4875-9805-525657C2A95A}" dt="2018-05-23T13:48:35.574" v="12619" actId="20577"/>
        <pc:sldMkLst>
          <pc:docMk/>
          <pc:sldMk cId="3967693499" sldId="285"/>
        </pc:sldMkLst>
        <pc:spChg chg="del">
          <ac:chgData name="Christoph Csallner" userId="5eb0978299eb4661" providerId="LiveId" clId="{690E3760-4121-4875-9805-525657C2A95A}" dt="2018-05-16T20:45:54.019" v="4422" actId="1076"/>
          <ac:spMkLst>
            <pc:docMk/>
            <pc:sldMk cId="3967693499" sldId="285"/>
            <ac:spMk id="2" creationId="{74FAD9BC-0A59-4457-BCAE-EEFD5E3E2069}"/>
          </ac:spMkLst>
        </pc:spChg>
        <pc:spChg chg="add mod">
          <ac:chgData name="Christoph Csallner" userId="5eb0978299eb4661" providerId="LiveId" clId="{690E3760-4121-4875-9805-525657C2A95A}" dt="2018-05-23T13:48:35.574" v="12619" actId="20577"/>
          <ac:spMkLst>
            <pc:docMk/>
            <pc:sldMk cId="3967693499" sldId="285"/>
            <ac:spMk id="4" creationId="{89101F3D-E945-49FF-9306-8815A0F159B7}"/>
          </ac:spMkLst>
        </pc:spChg>
        <pc:spChg chg="add mod">
          <ac:chgData name="Christoph Csallner" userId="5eb0978299eb4661" providerId="LiveId" clId="{690E3760-4121-4875-9805-525657C2A95A}" dt="2018-05-23T13:22:47.534" v="12589" actId="6549"/>
          <ac:spMkLst>
            <pc:docMk/>
            <pc:sldMk cId="3967693499" sldId="285"/>
            <ac:spMk id="5" creationId="{B5B75F79-61D2-413E-8E16-7985570EF26A}"/>
          </ac:spMkLst>
        </pc:spChg>
        <pc:spChg chg="add mod">
          <ac:chgData name="Christoph Csallner" userId="5eb0978299eb4661" providerId="LiveId" clId="{690E3760-4121-4875-9805-525657C2A95A}" dt="2018-05-17T22:50:40.613" v="12257" actId="1076"/>
          <ac:spMkLst>
            <pc:docMk/>
            <pc:sldMk cId="3967693499" sldId="285"/>
            <ac:spMk id="6" creationId="{26045FB5-7BCC-4C93-8787-78F81E3092D4}"/>
          </ac:spMkLst>
        </pc:spChg>
      </pc:sldChg>
      <pc:sldChg chg="modSp add modAnim">
        <pc:chgData name="Christoph Csallner" userId="5eb0978299eb4661" providerId="LiveId" clId="{690E3760-4121-4875-9805-525657C2A95A}" dt="2018-05-16T21:44:49.016" v="5451" actId="20577"/>
        <pc:sldMkLst>
          <pc:docMk/>
          <pc:sldMk cId="4255926917" sldId="286"/>
        </pc:sldMkLst>
        <pc:spChg chg="mod">
          <ac:chgData name="Christoph Csallner" userId="5eb0978299eb4661" providerId="LiveId" clId="{690E3760-4121-4875-9805-525657C2A95A}" dt="2018-05-16T21:44:49.016" v="5451" actId="20577"/>
          <ac:spMkLst>
            <pc:docMk/>
            <pc:sldMk cId="4255926917" sldId="286"/>
            <ac:spMk id="4" creationId="{D68EEA79-24F4-497E-81F9-7AB55046D612}"/>
          </ac:spMkLst>
        </pc:spChg>
      </pc:sldChg>
      <pc:sldChg chg="addSp modSp add ord modAnim">
        <pc:chgData name="Christoph Csallner" userId="5eb0978299eb4661" providerId="LiveId" clId="{690E3760-4121-4875-9805-525657C2A95A}" dt="2018-05-23T14:02:10.816" v="12702" actId="14100"/>
        <pc:sldMkLst>
          <pc:docMk/>
          <pc:sldMk cId="2448525119" sldId="287"/>
        </pc:sldMkLst>
        <pc:spChg chg="mod">
          <ac:chgData name="Christoph Csallner" userId="5eb0978299eb4661" providerId="LiveId" clId="{690E3760-4121-4875-9805-525657C2A95A}" dt="2018-05-16T22:25:09.778" v="5763" actId="113"/>
          <ac:spMkLst>
            <pc:docMk/>
            <pc:sldMk cId="2448525119" sldId="287"/>
            <ac:spMk id="4" creationId="{D68EEA79-24F4-497E-81F9-7AB55046D612}"/>
          </ac:spMkLst>
        </pc:spChg>
        <pc:spChg chg="mod">
          <ac:chgData name="Christoph Csallner" userId="5eb0978299eb4661" providerId="LiveId" clId="{690E3760-4121-4875-9805-525657C2A95A}" dt="2018-05-16T22:27:28.540" v="5852" actId="14100"/>
          <ac:spMkLst>
            <pc:docMk/>
            <pc:sldMk cId="2448525119" sldId="287"/>
            <ac:spMk id="38" creationId="{8600B9B1-0434-4FD0-ABC0-4E5340FDAC8F}"/>
          </ac:spMkLst>
        </pc:spChg>
        <pc:spChg chg="add mod">
          <ac:chgData name="Christoph Csallner" userId="5eb0978299eb4661" providerId="LiveId" clId="{690E3760-4121-4875-9805-525657C2A95A}" dt="2018-05-23T14:02:10.816" v="12702" actId="14100"/>
          <ac:spMkLst>
            <pc:docMk/>
            <pc:sldMk cId="2448525119" sldId="287"/>
            <ac:spMk id="39" creationId="{7A17B6C2-5F9D-4B43-9C07-A10408E20261}"/>
          </ac:spMkLst>
        </pc:spChg>
      </pc:sldChg>
      <pc:sldChg chg="addSp delSp modSp add ord">
        <pc:chgData name="Christoph Csallner" userId="5eb0978299eb4661" providerId="LiveId" clId="{690E3760-4121-4875-9805-525657C2A95A}" dt="2018-05-17T20:35:10.430" v="9512" actId="1076"/>
        <pc:sldMkLst>
          <pc:docMk/>
          <pc:sldMk cId="2489679178" sldId="288"/>
        </pc:sldMkLst>
        <pc:spChg chg="del">
          <ac:chgData name="Christoph Csallner" userId="5eb0978299eb4661" providerId="LiveId" clId="{690E3760-4121-4875-9805-525657C2A95A}" dt="2018-05-16T22:31:08.059" v="5854" actId="1076"/>
          <ac:spMkLst>
            <pc:docMk/>
            <pc:sldMk cId="2489679178" sldId="288"/>
            <ac:spMk id="2" creationId="{C4B5AF34-1268-4630-BEC4-48E94D8CE0FC}"/>
          </ac:spMkLst>
        </pc:spChg>
        <pc:spChg chg="add mod">
          <ac:chgData name="Christoph Csallner" userId="5eb0978299eb4661" providerId="LiveId" clId="{690E3760-4121-4875-9805-525657C2A95A}" dt="2018-05-17T20:33:05.552" v="9503" actId="20577"/>
          <ac:spMkLst>
            <pc:docMk/>
            <pc:sldMk cId="2489679178" sldId="288"/>
            <ac:spMk id="4" creationId="{A3E5AC5F-5302-49C8-8975-E5DC4A9B6C76}"/>
          </ac:spMkLst>
        </pc:spChg>
        <pc:spChg chg="add mod">
          <ac:chgData name="Christoph Csallner" userId="5eb0978299eb4661" providerId="LiveId" clId="{690E3760-4121-4875-9805-525657C2A95A}" dt="2018-05-17T03:20:11.322" v="7593" actId="1076"/>
          <ac:spMkLst>
            <pc:docMk/>
            <pc:sldMk cId="2489679178" sldId="288"/>
            <ac:spMk id="5" creationId="{B31442B1-FC6D-4C98-83EA-A4A1B3167B16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" creationId="{419FE1B2-8E3B-4ABA-9B60-B64AB4B19192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7" creationId="{490AF301-32AF-40C3-9F2A-6771B5F4F470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10" creationId="{C0E7D326-7E7D-48DB-A08E-9A648983B556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12" creationId="{44DE2C01-2E3A-4B01-8931-1F4B50D64884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14" creationId="{F60BFE0C-4F2F-4F3B-8FDB-53E2C7668B8E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16" creationId="{41EA7A31-9BDD-458F-BA4F-0B6B4FF37B2B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17" creationId="{8102ACD0-1C03-4A2C-ABAD-123C331BCC02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18" creationId="{B733C2E1-2BB7-4F9E-B49C-A715C29E940F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19" creationId="{FAF45206-35CA-45AE-9329-C2F18D037D81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20" creationId="{ED40933F-5142-4C13-8A36-023EDEBFCE30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25" creationId="{AF6BC4F6-3377-485B-A042-B5EB8A421587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26" creationId="{51808DB2-C1FA-4580-9F12-3FBFAF76ECF4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27" creationId="{0910A129-50CF-450D-9CC8-9FC4B329DFE5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28" creationId="{80DA3D06-3F24-47C6-A915-BAEC934B2F4F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29" creationId="{19710A0C-FA05-43A6-BB02-323FFCCD1F02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30" creationId="{03E554CC-7D75-4E46-B424-9A315B2557E0}"/>
          </ac:spMkLst>
        </pc:spChg>
        <pc:spChg chg="add 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36" creationId="{4BC367AE-BFD4-4C81-BB44-9480057E6207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43" creationId="{C920B27E-F100-482F-A834-6511CBC57E43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44" creationId="{3096CF3D-9E75-4A09-9CED-59266958A677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45" creationId="{BC0AC719-6308-4EF3-B715-D99F8EDD78A8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46" creationId="{A80DBB04-80DA-44D5-A56C-C50546C35ABE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47" creationId="{3E7D6C6B-C819-44B1-BD45-915BB441CAC7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48" creationId="{08962FE7-9684-45F9-8062-67A768E0EBD6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49" creationId="{1B1921C1-413A-4DFA-B0F1-C49CC56DA80D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0" creationId="{69437812-B14B-4CD7-9E76-0D096C831E01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1" creationId="{27EC281E-043E-43D9-9980-0CBF418A44B5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2" creationId="{4654DC21-E44C-4D1D-8AD0-540CC392A320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3" creationId="{9C00EBB7-C83C-49A8-9188-15EF00709BD7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4" creationId="{21C8E1AD-65AE-4221-91E5-EA937C31A797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5" creationId="{F803927C-3DD8-4D09-9500-72D201A7DEA1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6" creationId="{07169D63-9D33-49CE-AE51-D0A922ABFF3A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7" creationId="{1A3D56CD-ED36-4125-9C48-D2DA4B1DCF08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8" creationId="{E8EEC49C-EA5D-4914-9023-255A47431DDA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59" creationId="{64F05B0B-D3E6-4CD7-BF10-5BA3EFF34F33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0" creationId="{57C31792-1928-4B61-BCCF-9D65F6CBC40F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1" creationId="{481D7335-62E2-4233-8C58-92BF88CD6246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2" creationId="{4AB383F5-DAEA-427E-BAE7-1F90C6F62244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3" creationId="{7FF14C26-9C36-4832-AF9D-7213D1E7DE96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4" creationId="{1E9426EA-F17A-4C2F-A5EA-674C9564C809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5" creationId="{1A9836BC-0AA9-4A5A-8826-0E9D37D86113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6" creationId="{EF8DDD82-5D7D-4F87-8896-6329C116D0AB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7" creationId="{1A5CA8E8-EC61-4CAF-832D-54EB473FE83F}"/>
          </ac:spMkLst>
        </pc:spChg>
        <pc:spChg chg="mod">
          <ac:chgData name="Christoph Csallner" userId="5eb0978299eb4661" providerId="LiveId" clId="{690E3760-4121-4875-9805-525657C2A95A}" dt="2018-05-17T03:20:28.904" v="7595" actId="2711"/>
          <ac:spMkLst>
            <pc:docMk/>
            <pc:sldMk cId="2489679178" sldId="288"/>
            <ac:spMk id="68" creationId="{43ED3610-41E3-414D-A680-D71F2F446701}"/>
          </ac:spMkLst>
        </pc:spChg>
        <pc:grpChg chg="add">
          <ac:chgData name="Christoph Csallner" userId="5eb0978299eb4661" providerId="LiveId" clId="{690E3760-4121-4875-9805-525657C2A95A}" dt="2018-05-17T03:20:04.190" v="7592" actId="1076"/>
          <ac:grpSpMkLst>
            <pc:docMk/>
            <pc:sldMk cId="2489679178" sldId="288"/>
            <ac:grpSpMk id="37" creationId="{E67413DE-7E62-4697-A8E7-5B09A43A86F5}"/>
          </ac:grpSpMkLst>
        </pc:grpChg>
        <pc:picChg chg="add">
          <ac:chgData name="Christoph Csallner" userId="5eb0978299eb4661" providerId="LiveId" clId="{690E3760-4121-4875-9805-525657C2A95A}" dt="2018-05-17T03:20:04.190" v="7592" actId="1076"/>
          <ac:picMkLst>
            <pc:docMk/>
            <pc:sldMk cId="2489679178" sldId="288"/>
            <ac:picMk id="13" creationId="{6249F6D2-8564-4B95-AB47-FE0F47775FDE}"/>
          </ac:picMkLst>
        </pc:picChg>
        <pc:picChg chg="add">
          <ac:chgData name="Christoph Csallner" userId="5eb0978299eb4661" providerId="LiveId" clId="{690E3760-4121-4875-9805-525657C2A95A}" dt="2018-05-17T03:20:04.190" v="7592" actId="1076"/>
          <ac:picMkLst>
            <pc:docMk/>
            <pc:sldMk cId="2489679178" sldId="288"/>
            <ac:picMk id="15" creationId="{9E0CF1BA-1C9D-4750-B0C4-EE0053BC5423}"/>
          </ac:picMkLst>
        </pc:picChg>
        <pc:picChg chg="add">
          <ac:chgData name="Christoph Csallner" userId="5eb0978299eb4661" providerId="LiveId" clId="{690E3760-4121-4875-9805-525657C2A95A}" dt="2018-05-17T03:20:04.190" v="7592" actId="1076"/>
          <ac:picMkLst>
            <pc:docMk/>
            <pc:sldMk cId="2489679178" sldId="288"/>
            <ac:picMk id="31" creationId="{F61CDA9E-2A3D-43D5-AE3D-2FA304B30BA5}"/>
          </ac:picMkLst>
        </pc:picChg>
        <pc:picChg chg="add">
          <ac:chgData name="Christoph Csallner" userId="5eb0978299eb4661" providerId="LiveId" clId="{690E3760-4121-4875-9805-525657C2A95A}" dt="2018-05-17T03:20:04.190" v="7592" actId="1076"/>
          <ac:picMkLst>
            <pc:docMk/>
            <pc:sldMk cId="2489679178" sldId="288"/>
            <ac:picMk id="32" creationId="{F267957F-565E-4D54-91CE-D311D157CA51}"/>
          </ac:picMkLst>
        </pc:picChg>
        <pc:picChg chg="add">
          <ac:chgData name="Christoph Csallner" userId="5eb0978299eb4661" providerId="LiveId" clId="{690E3760-4121-4875-9805-525657C2A95A}" dt="2018-05-17T03:20:04.190" v="7592" actId="1076"/>
          <ac:picMkLst>
            <pc:docMk/>
            <pc:sldMk cId="2489679178" sldId="288"/>
            <ac:picMk id="33" creationId="{049DC18D-37B9-47B3-BD79-D871BC2E4DD3}"/>
          </ac:picMkLst>
        </pc:picChg>
        <pc:picChg chg="add">
          <ac:chgData name="Christoph Csallner" userId="5eb0978299eb4661" providerId="LiveId" clId="{690E3760-4121-4875-9805-525657C2A95A}" dt="2018-05-17T03:20:04.190" v="7592" actId="1076"/>
          <ac:picMkLst>
            <pc:docMk/>
            <pc:sldMk cId="2489679178" sldId="288"/>
            <ac:picMk id="34" creationId="{EAD66AC5-791E-4138-B55B-788F43845227}"/>
          </ac:picMkLst>
        </pc:picChg>
        <pc:picChg chg="add">
          <ac:chgData name="Christoph Csallner" userId="5eb0978299eb4661" providerId="LiveId" clId="{690E3760-4121-4875-9805-525657C2A95A}" dt="2018-05-17T03:20:04.190" v="7592" actId="1076"/>
          <ac:picMkLst>
            <pc:docMk/>
            <pc:sldMk cId="2489679178" sldId="288"/>
            <ac:picMk id="35" creationId="{1E9E08E5-4595-4B95-997C-F4BD7D03C291}"/>
          </ac:picMkLst>
        </pc:picChg>
        <pc:cxnChg chg="add">
          <ac:chgData name="Christoph Csallner" userId="5eb0978299eb4661" providerId="LiveId" clId="{690E3760-4121-4875-9805-525657C2A95A}" dt="2018-05-17T03:20:04.190" v="7592" actId="1076"/>
          <ac:cxnSpMkLst>
            <pc:docMk/>
            <pc:sldMk cId="2489679178" sldId="288"/>
            <ac:cxnSpMk id="8" creationId="{364BD9C2-7B94-4A13-AC91-68951C5DAA7C}"/>
          </ac:cxnSpMkLst>
        </pc:cxnChg>
        <pc:cxnChg chg="add">
          <ac:chgData name="Christoph Csallner" userId="5eb0978299eb4661" providerId="LiveId" clId="{690E3760-4121-4875-9805-525657C2A95A}" dt="2018-05-17T03:20:04.190" v="7592" actId="1076"/>
          <ac:cxnSpMkLst>
            <pc:docMk/>
            <pc:sldMk cId="2489679178" sldId="288"/>
            <ac:cxnSpMk id="9" creationId="{92E9E61E-7BC7-4671-BCC6-30FB7D0694BB}"/>
          </ac:cxnSpMkLst>
        </pc:cxnChg>
        <pc:cxnChg chg="add">
          <ac:chgData name="Christoph Csallner" userId="5eb0978299eb4661" providerId="LiveId" clId="{690E3760-4121-4875-9805-525657C2A95A}" dt="2018-05-17T03:20:04.190" v="7592" actId="1076"/>
          <ac:cxnSpMkLst>
            <pc:docMk/>
            <pc:sldMk cId="2489679178" sldId="288"/>
            <ac:cxnSpMk id="11" creationId="{E38FD827-ECED-48AA-8101-BFEBAA53412F}"/>
          </ac:cxnSpMkLst>
        </pc:cxnChg>
        <pc:cxnChg chg="add">
          <ac:chgData name="Christoph Csallner" userId="5eb0978299eb4661" providerId="LiveId" clId="{690E3760-4121-4875-9805-525657C2A95A}" dt="2018-05-17T03:20:04.190" v="7592" actId="1076"/>
          <ac:cxnSpMkLst>
            <pc:docMk/>
            <pc:sldMk cId="2489679178" sldId="288"/>
            <ac:cxnSpMk id="21" creationId="{8597440D-88CD-485C-A1B5-54DE4574DD9F}"/>
          </ac:cxnSpMkLst>
        </pc:cxnChg>
        <pc:cxnChg chg="add">
          <ac:chgData name="Christoph Csallner" userId="5eb0978299eb4661" providerId="LiveId" clId="{690E3760-4121-4875-9805-525657C2A95A}" dt="2018-05-17T03:20:04.190" v="7592" actId="1076"/>
          <ac:cxnSpMkLst>
            <pc:docMk/>
            <pc:sldMk cId="2489679178" sldId="288"/>
            <ac:cxnSpMk id="22" creationId="{2A6C74B9-8DF4-47FA-9F43-269F4874F8F8}"/>
          </ac:cxnSpMkLst>
        </pc:cxnChg>
        <pc:cxnChg chg="add">
          <ac:chgData name="Christoph Csallner" userId="5eb0978299eb4661" providerId="LiveId" clId="{690E3760-4121-4875-9805-525657C2A95A}" dt="2018-05-17T03:20:04.190" v="7592" actId="1076"/>
          <ac:cxnSpMkLst>
            <pc:docMk/>
            <pc:sldMk cId="2489679178" sldId="288"/>
            <ac:cxnSpMk id="23" creationId="{20055ADA-3248-4E9C-94ED-FD6BC4A9515E}"/>
          </ac:cxnSpMkLst>
        </pc:cxnChg>
        <pc:cxnChg chg="add">
          <ac:chgData name="Christoph Csallner" userId="5eb0978299eb4661" providerId="LiveId" clId="{690E3760-4121-4875-9805-525657C2A95A}" dt="2018-05-17T03:20:04.190" v="7592" actId="1076"/>
          <ac:cxnSpMkLst>
            <pc:docMk/>
            <pc:sldMk cId="2489679178" sldId="288"/>
            <ac:cxnSpMk id="24" creationId="{5972540C-6FA4-41BE-A72C-4BF0F4E5A90B}"/>
          </ac:cxnSpMkLst>
        </pc:cxnChg>
      </pc:sldChg>
      <pc:sldChg chg="addSp delSp modSp add">
        <pc:chgData name="Christoph Csallner" userId="5eb0978299eb4661" providerId="LiveId" clId="{690E3760-4121-4875-9805-525657C2A95A}" dt="2018-05-17T02:42:14.410" v="6659" actId="20577"/>
        <pc:sldMkLst>
          <pc:docMk/>
          <pc:sldMk cId="3496781092" sldId="289"/>
        </pc:sldMkLst>
        <pc:spChg chg="mod">
          <ac:chgData name="Christoph Csallner" userId="5eb0978299eb4661" providerId="LiveId" clId="{690E3760-4121-4875-9805-525657C2A95A}" dt="2018-05-17T02:42:14.410" v="6659" actId="20577"/>
          <ac:spMkLst>
            <pc:docMk/>
            <pc:sldMk cId="3496781092" sldId="289"/>
            <ac:spMk id="2" creationId="{D635031B-99BB-412A-9F7F-67D4328599A1}"/>
          </ac:spMkLst>
        </pc:spChg>
        <pc:spChg chg="add del mod">
          <ac:chgData name="Christoph Csallner" userId="5eb0978299eb4661" providerId="LiveId" clId="{690E3760-4121-4875-9805-525657C2A95A}" dt="2018-05-16T22:48:00.383" v="6453" actId="20577"/>
          <ac:spMkLst>
            <pc:docMk/>
            <pc:sldMk cId="3496781092" sldId="289"/>
            <ac:spMk id="8" creationId="{01993F06-107D-4294-8B52-E814F9A5BD08}"/>
          </ac:spMkLst>
        </pc:spChg>
        <pc:spChg chg="add del">
          <ac:chgData name="Christoph Csallner" userId="5eb0978299eb4661" providerId="LiveId" clId="{690E3760-4121-4875-9805-525657C2A95A}" dt="2018-05-16T22:48:11.962" v="6458" actId="478"/>
          <ac:spMkLst>
            <pc:docMk/>
            <pc:sldMk cId="3496781092" sldId="289"/>
            <ac:spMk id="9" creationId="{9504F9E0-5F2E-4681-983E-5AAB7F99DC9D}"/>
          </ac:spMkLst>
        </pc:spChg>
        <pc:picChg chg="mod">
          <ac:chgData name="Christoph Csallner" userId="5eb0978299eb4661" providerId="LiveId" clId="{690E3760-4121-4875-9805-525657C2A95A}" dt="2018-05-16T22:48:15.198" v="6459" actId="1076"/>
          <ac:picMkLst>
            <pc:docMk/>
            <pc:sldMk cId="3496781092" sldId="289"/>
            <ac:picMk id="5" creationId="{96E43A95-0DEB-41D8-BFAB-6C6EC62F27EF}"/>
          </ac:picMkLst>
        </pc:picChg>
        <pc:picChg chg="mod">
          <ac:chgData name="Christoph Csallner" userId="5eb0978299eb4661" providerId="LiveId" clId="{690E3760-4121-4875-9805-525657C2A95A}" dt="2018-05-16T22:48:15.198" v="6459" actId="1076"/>
          <ac:picMkLst>
            <pc:docMk/>
            <pc:sldMk cId="3496781092" sldId="289"/>
            <ac:picMk id="7" creationId="{8219BDE7-221A-4DEB-9299-747643921DFE}"/>
          </ac:picMkLst>
        </pc:picChg>
        <pc:cxnChg chg="add del">
          <ac:chgData name="Christoph Csallner" userId="5eb0978299eb4661" providerId="LiveId" clId="{690E3760-4121-4875-9805-525657C2A95A}" dt="2018-05-16T22:48:11.962" v="6458" actId="478"/>
          <ac:cxnSpMkLst>
            <pc:docMk/>
            <pc:sldMk cId="3496781092" sldId="289"/>
            <ac:cxnSpMk id="6" creationId="{DE77F66A-71ED-42AB-92A6-8CFD967BC6A3}"/>
          </ac:cxnSpMkLst>
        </pc:cxnChg>
      </pc:sldChg>
      <pc:sldChg chg="addSp delSp modSp add ord modAnim">
        <pc:chgData name="Christoph Csallner" userId="5eb0978299eb4661" providerId="LiveId" clId="{690E3760-4121-4875-9805-525657C2A95A}" dt="2018-05-17T21:21:25.217" v="10450" actId="1076"/>
        <pc:sldMkLst>
          <pc:docMk/>
          <pc:sldMk cId="3804207520" sldId="290"/>
        </pc:sldMkLst>
        <pc:spChg chg="mod">
          <ac:chgData name="Christoph Csallner" userId="5eb0978299eb4661" providerId="LiveId" clId="{690E3760-4121-4875-9805-525657C2A95A}" dt="2018-05-17T21:06:15.374" v="10251" actId="20577"/>
          <ac:spMkLst>
            <pc:docMk/>
            <pc:sldMk cId="3804207520" sldId="290"/>
            <ac:spMk id="2" creationId="{69421D7E-6725-450C-BD25-5C55BB20C18D}"/>
          </ac:spMkLst>
        </pc:spChg>
        <pc:spChg chg="add mod">
          <ac:chgData name="Christoph Csallner" userId="5eb0978299eb4661" providerId="LiveId" clId="{690E3760-4121-4875-9805-525657C2A95A}" dt="2018-05-17T21:17:27.849" v="10391" actId="14100"/>
          <ac:spMkLst>
            <pc:docMk/>
            <pc:sldMk cId="3804207520" sldId="290"/>
            <ac:spMk id="4" creationId="{5B9F2324-90FA-47EB-8855-154FBFB427FF}"/>
          </ac:spMkLst>
        </pc:spChg>
        <pc:spChg chg="add mod">
          <ac:chgData name="Christoph Csallner" userId="5eb0978299eb4661" providerId="LiveId" clId="{690E3760-4121-4875-9805-525657C2A95A}" dt="2018-05-17T21:15:51.640" v="10373" actId="1076"/>
          <ac:spMkLst>
            <pc:docMk/>
            <pc:sldMk cId="3804207520" sldId="290"/>
            <ac:spMk id="8" creationId="{5958A228-21B2-43F0-83B7-EFB35235902A}"/>
          </ac:spMkLst>
        </pc:spChg>
        <pc:spChg chg="add mod">
          <ac:chgData name="Christoph Csallner" userId="5eb0978299eb4661" providerId="LiveId" clId="{690E3760-4121-4875-9805-525657C2A95A}" dt="2018-05-17T21:15:59.576" v="10374" actId="1076"/>
          <ac:spMkLst>
            <pc:docMk/>
            <pc:sldMk cId="3804207520" sldId="290"/>
            <ac:spMk id="9" creationId="{6A4E19C9-4B04-4CD6-A088-0FCE041F2AE5}"/>
          </ac:spMkLst>
        </pc:spChg>
        <pc:spChg chg="add mod">
          <ac:chgData name="Christoph Csallner" userId="5eb0978299eb4661" providerId="LiveId" clId="{690E3760-4121-4875-9805-525657C2A95A}" dt="2018-05-17T21:15:16.969" v="10371" actId="1076"/>
          <ac:spMkLst>
            <pc:docMk/>
            <pc:sldMk cId="3804207520" sldId="290"/>
            <ac:spMk id="10" creationId="{825AD411-547A-487D-B454-4211C33B0AAD}"/>
          </ac:spMkLst>
        </pc:spChg>
        <pc:spChg chg="add mod">
          <ac:chgData name="Christoph Csallner" userId="5eb0978299eb4661" providerId="LiveId" clId="{690E3760-4121-4875-9805-525657C2A95A}" dt="2018-05-17T21:17:19.184" v="10390" actId="1076"/>
          <ac:spMkLst>
            <pc:docMk/>
            <pc:sldMk cId="3804207520" sldId="290"/>
            <ac:spMk id="18" creationId="{F53D280A-33A5-4D56-9004-861045130D12}"/>
          </ac:spMkLst>
        </pc:spChg>
        <pc:spChg chg="add mod">
          <ac:chgData name="Christoph Csallner" userId="5eb0978299eb4661" providerId="LiveId" clId="{690E3760-4121-4875-9805-525657C2A95A}" dt="2018-05-17T21:17:52.224" v="10397" actId="1076"/>
          <ac:spMkLst>
            <pc:docMk/>
            <pc:sldMk cId="3804207520" sldId="290"/>
            <ac:spMk id="19" creationId="{6FD387A0-0862-41ED-B8E2-615D04547E1D}"/>
          </ac:spMkLst>
        </pc:spChg>
        <pc:spChg chg="add mod">
          <ac:chgData name="Christoph Csallner" userId="5eb0978299eb4661" providerId="LiveId" clId="{690E3760-4121-4875-9805-525657C2A95A}" dt="2018-05-17T21:19:47.640" v="10443" actId="20577"/>
          <ac:spMkLst>
            <pc:docMk/>
            <pc:sldMk cId="3804207520" sldId="290"/>
            <ac:spMk id="21" creationId="{81D199A3-6221-4E4E-B75D-128EE01EB2BE}"/>
          </ac:spMkLst>
        </pc:spChg>
        <pc:spChg chg="add mod">
          <ac:chgData name="Christoph Csallner" userId="5eb0978299eb4661" providerId="LiveId" clId="{690E3760-4121-4875-9805-525657C2A95A}" dt="2018-05-17T21:19:39.105" v="10423" actId="571"/>
          <ac:spMkLst>
            <pc:docMk/>
            <pc:sldMk cId="3804207520" sldId="290"/>
            <ac:spMk id="22" creationId="{4BE86C9E-0BAC-4D01-9438-B7DD9B2301E4}"/>
          </ac:spMkLst>
        </pc:spChg>
        <pc:picChg chg="add mod">
          <ac:chgData name="Christoph Csallner" userId="5eb0978299eb4661" providerId="LiveId" clId="{690E3760-4121-4875-9805-525657C2A95A}" dt="2018-05-17T21:14:32.261" v="10366" actId="1076"/>
          <ac:picMkLst>
            <pc:docMk/>
            <pc:sldMk cId="3804207520" sldId="290"/>
            <ac:picMk id="5" creationId="{D2DA8B0C-D548-4511-8E5A-CC2F6194E567}"/>
          </ac:picMkLst>
        </pc:picChg>
        <pc:picChg chg="add mod">
          <ac:chgData name="Christoph Csallner" userId="5eb0978299eb4661" providerId="LiveId" clId="{690E3760-4121-4875-9805-525657C2A95A}" dt="2018-05-17T21:15:59.576" v="10374" actId="1076"/>
          <ac:picMkLst>
            <pc:docMk/>
            <pc:sldMk cId="3804207520" sldId="290"/>
            <ac:picMk id="6" creationId="{1A150243-7E28-4457-B2A1-DCD116938D7C}"/>
          </ac:picMkLst>
        </pc:picChg>
        <pc:picChg chg="add mod">
          <ac:chgData name="Christoph Csallner" userId="5eb0978299eb4661" providerId="LiveId" clId="{690E3760-4121-4875-9805-525657C2A95A}" dt="2018-05-17T21:15:51.640" v="10373" actId="1076"/>
          <ac:picMkLst>
            <pc:docMk/>
            <pc:sldMk cId="3804207520" sldId="290"/>
            <ac:picMk id="7" creationId="{B8E27F57-4A64-4048-BEC7-B3C1191F7F3D}"/>
          </ac:picMkLst>
        </pc:picChg>
        <pc:cxnChg chg="add mod">
          <ac:chgData name="Christoph Csallner" userId="5eb0978299eb4661" providerId="LiveId" clId="{690E3760-4121-4875-9805-525657C2A95A}" dt="2018-05-17T21:16:39.969" v="10380" actId="14100"/>
          <ac:cxnSpMkLst>
            <pc:docMk/>
            <pc:sldMk cId="3804207520" sldId="290"/>
            <ac:cxnSpMk id="11" creationId="{DF979494-091A-4CC4-ABBF-DBBDD85AFF35}"/>
          </ac:cxnSpMkLst>
        </pc:cxnChg>
        <pc:cxnChg chg="add mod">
          <ac:chgData name="Christoph Csallner" userId="5eb0978299eb4661" providerId="LiveId" clId="{690E3760-4121-4875-9805-525657C2A95A}" dt="2018-05-17T21:16:46.433" v="10383" actId="14100"/>
          <ac:cxnSpMkLst>
            <pc:docMk/>
            <pc:sldMk cId="3804207520" sldId="290"/>
            <ac:cxnSpMk id="14" creationId="{815CC1AF-1B81-4C09-8DB7-9825AF0DECC1}"/>
          </ac:cxnSpMkLst>
        </pc:cxnChg>
        <pc:cxnChg chg="add del">
          <ac:chgData name="Christoph Csallner" userId="5eb0978299eb4661" providerId="LiveId" clId="{690E3760-4121-4875-9805-525657C2A95A}" dt="2018-05-17T21:18:28.716" v="10399" actId="1076"/>
          <ac:cxnSpMkLst>
            <pc:docMk/>
            <pc:sldMk cId="3804207520" sldId="290"/>
            <ac:cxnSpMk id="20" creationId="{62B72106-E536-463B-AB9E-594FAF5BA673}"/>
          </ac:cxnSpMkLst>
        </pc:cxnChg>
      </pc:sldChg>
      <pc:sldChg chg="modSp add ord modNotesTx">
        <pc:chgData name="Christoph Csallner" userId="5eb0978299eb4661" providerId="LiveId" clId="{690E3760-4121-4875-9805-525657C2A95A}" dt="2018-05-23T13:41:37.254" v="12592"/>
        <pc:sldMkLst>
          <pc:docMk/>
          <pc:sldMk cId="1425436900" sldId="291"/>
        </pc:sldMkLst>
        <pc:spChg chg="mod">
          <ac:chgData name="Christoph Csallner" userId="5eb0978299eb4661" providerId="LiveId" clId="{690E3760-4121-4875-9805-525657C2A95A}" dt="2018-05-22T20:53:24.973" v="12356" actId="20577"/>
          <ac:spMkLst>
            <pc:docMk/>
            <pc:sldMk cId="1425436900" sldId="291"/>
            <ac:spMk id="2" creationId="{2180622E-CEE9-4821-81DB-850F1C3AFBDF}"/>
          </ac:spMkLst>
        </pc:spChg>
        <pc:spChg chg="mod">
          <ac:chgData name="Christoph Csallner" userId="5eb0978299eb4661" providerId="LiveId" clId="{690E3760-4121-4875-9805-525657C2A95A}" dt="2018-05-22T20:52:26.192" v="12321" actId="20577"/>
          <ac:spMkLst>
            <pc:docMk/>
            <pc:sldMk cId="1425436900" sldId="291"/>
            <ac:spMk id="3" creationId="{0C5427C4-379A-4C4D-A95F-3F930DE5866D}"/>
          </ac:spMkLst>
        </pc:spChg>
      </pc:sldChg>
      <pc:sldChg chg="addSp delSp modSp add ord delAnim modAnim">
        <pc:chgData name="Christoph Csallner" userId="5eb0978299eb4661" providerId="LiveId" clId="{690E3760-4121-4875-9805-525657C2A95A}" dt="2018-05-23T14:12:17.017" v="12718"/>
        <pc:sldMkLst>
          <pc:docMk/>
          <pc:sldMk cId="4273628288" sldId="292"/>
        </pc:sldMkLst>
        <pc:spChg chg="mod">
          <ac:chgData name="Christoph Csallner" userId="5eb0978299eb4661" providerId="LiveId" clId="{690E3760-4121-4875-9805-525657C2A95A}" dt="2018-05-17T20:33:34.546" v="9511" actId="20577"/>
          <ac:spMkLst>
            <pc:docMk/>
            <pc:sldMk cId="4273628288" sldId="292"/>
            <ac:spMk id="2" creationId="{28D8CBA8-998C-41F3-B0A0-5ED15CE5A80D}"/>
          </ac:spMkLst>
        </pc:spChg>
        <pc:spChg chg="add del mod">
          <ac:chgData name="Christoph Csallner" userId="5eb0978299eb4661" providerId="LiveId" clId="{690E3760-4121-4875-9805-525657C2A95A}" dt="2018-05-17T20:23:10.711" v="9418" actId="478"/>
          <ac:spMkLst>
            <pc:docMk/>
            <pc:sldMk cId="4273628288" sldId="292"/>
            <ac:spMk id="4" creationId="{45FAF9D0-C6A1-4381-B138-6757D76A2365}"/>
          </ac:spMkLst>
        </pc:spChg>
        <pc:spChg chg="del mod topLvl">
          <ac:chgData name="Christoph Csallner" userId="5eb0978299eb4661" providerId="LiveId" clId="{690E3760-4121-4875-9805-525657C2A95A}" dt="2018-05-17T20:21:42.762" v="9401" actId="478"/>
          <ac:spMkLst>
            <pc:docMk/>
            <pc:sldMk cId="4273628288" sldId="292"/>
            <ac:spMk id="6" creationId="{4A2527D7-8976-484E-A8DC-31847B531BD2}"/>
          </ac:spMkLst>
        </pc:spChg>
        <pc:spChg chg="del mod topLvl">
          <ac:chgData name="Christoph Csallner" userId="5eb0978299eb4661" providerId="LiveId" clId="{690E3760-4121-4875-9805-525657C2A95A}" dt="2018-05-17T20:23:15.761" v="9420" actId="478"/>
          <ac:spMkLst>
            <pc:docMk/>
            <pc:sldMk cId="4273628288" sldId="292"/>
            <ac:spMk id="11" creationId="{9A0DEC1E-97F2-4190-B8C8-962A85BF5369}"/>
          </ac:spMkLst>
        </pc:spChg>
        <pc:spChg chg="del mod topLvl">
          <ac:chgData name="Christoph Csallner" userId="5eb0978299eb4661" providerId="LiveId" clId="{690E3760-4121-4875-9805-525657C2A95A}" dt="2018-05-17T18:45:37.412" v="9347" actId="478"/>
          <ac:spMkLst>
            <pc:docMk/>
            <pc:sldMk cId="4273628288" sldId="292"/>
            <ac:spMk id="13" creationId="{C06A746C-6731-4894-93A2-AF766DF1E4AA}"/>
          </ac:spMkLst>
        </pc:spChg>
        <pc:spChg chg="del mod topLvl">
          <ac:chgData name="Christoph Csallner" userId="5eb0978299eb4661" providerId="LiveId" clId="{690E3760-4121-4875-9805-525657C2A95A}" dt="2018-05-17T18:44:19.260" v="9324" actId="478"/>
          <ac:spMkLst>
            <pc:docMk/>
            <pc:sldMk cId="4273628288" sldId="292"/>
            <ac:spMk id="17" creationId="{8FD3D83B-124D-416D-B0B9-D00C989AE903}"/>
          </ac:spMkLst>
        </pc:spChg>
        <pc:spChg chg="del mod topLvl">
          <ac:chgData name="Christoph Csallner" userId="5eb0978299eb4661" providerId="LiveId" clId="{690E3760-4121-4875-9805-525657C2A95A}" dt="2018-05-17T18:45:15.268" v="9334" actId="478"/>
          <ac:spMkLst>
            <pc:docMk/>
            <pc:sldMk cId="4273628288" sldId="292"/>
            <ac:spMk id="19" creationId="{5B8D3BFB-B2BF-4117-80D1-5C92C4669E6F}"/>
          </ac:spMkLst>
        </pc:spChg>
        <pc:spChg chg="del mod topLvl">
          <ac:chgData name="Christoph Csallner" userId="5eb0978299eb4661" providerId="LiveId" clId="{690E3760-4121-4875-9805-525657C2A95A}" dt="2018-05-17T18:43:15.667" v="9313" actId="478"/>
          <ac:spMkLst>
            <pc:docMk/>
            <pc:sldMk cId="4273628288" sldId="292"/>
            <ac:spMk id="22" creationId="{62140851-6654-48DA-84F2-CE21C24BD0D7}"/>
          </ac:spMkLst>
        </pc:spChg>
        <pc:spChg chg="mod topLvl">
          <ac:chgData name="Christoph Csallner" userId="5eb0978299eb4661" providerId="LiveId" clId="{690E3760-4121-4875-9805-525657C2A95A}" dt="2018-05-17T20:26:56.391" v="9465" actId="1076"/>
          <ac:spMkLst>
            <pc:docMk/>
            <pc:sldMk cId="4273628288" sldId="292"/>
            <ac:spMk id="23" creationId="{8100AFF5-0650-468D-9008-3D7BDEB3FBC3}"/>
          </ac:spMkLst>
        </pc:spChg>
        <pc:spChg chg="add del mod">
          <ac:chgData name="Christoph Csallner" userId="5eb0978299eb4661" providerId="LiveId" clId="{690E3760-4121-4875-9805-525657C2A95A}" dt="2018-05-17T18:40:52.594" v="9288" actId="478"/>
          <ac:spMkLst>
            <pc:docMk/>
            <pc:sldMk cId="4273628288" sldId="292"/>
            <ac:spMk id="26" creationId="{8F4513E2-A951-4AFF-8257-19BBCAAAE962}"/>
          </ac:spMkLst>
        </pc:spChg>
        <pc:spChg chg="add del mod">
          <ac:chgData name="Christoph Csallner" userId="5eb0978299eb4661" providerId="LiveId" clId="{690E3760-4121-4875-9805-525657C2A95A}" dt="2018-05-17T20:21:28.279" v="9398" actId="478"/>
          <ac:spMkLst>
            <pc:docMk/>
            <pc:sldMk cId="4273628288" sldId="292"/>
            <ac:spMk id="27" creationId="{E1754615-4FF0-4DE5-AA15-564C91F57726}"/>
          </ac:spMkLst>
        </pc:spChg>
        <pc:spChg chg="add del mod">
          <ac:chgData name="Christoph Csallner" userId="5eb0978299eb4661" providerId="LiveId" clId="{690E3760-4121-4875-9805-525657C2A95A}" dt="2018-05-17T18:45:10.295" v="9332" actId="478"/>
          <ac:spMkLst>
            <pc:docMk/>
            <pc:sldMk cId="4273628288" sldId="292"/>
            <ac:spMk id="28" creationId="{80D8DB0F-68A8-4555-8D0B-FD0F3EB7D007}"/>
          </ac:spMkLst>
        </pc:spChg>
        <pc:spChg chg="add del mod">
          <ac:chgData name="Christoph Csallner" userId="5eb0978299eb4661" providerId="LiveId" clId="{690E3760-4121-4875-9805-525657C2A95A}" dt="2018-05-17T18:45:33.047" v="9345" actId="478"/>
          <ac:spMkLst>
            <pc:docMk/>
            <pc:sldMk cId="4273628288" sldId="292"/>
            <ac:spMk id="29" creationId="{10B8EFA9-75D6-47D1-A58E-E069B7702C2F}"/>
          </ac:spMkLst>
        </pc:spChg>
        <pc:spChg chg="add mod">
          <ac:chgData name="Christoph Csallner" userId="5eb0978299eb4661" providerId="LiveId" clId="{690E3760-4121-4875-9805-525657C2A95A}" dt="2018-05-17T20:26:56.391" v="9465" actId="1076"/>
          <ac:spMkLst>
            <pc:docMk/>
            <pc:sldMk cId="4273628288" sldId="292"/>
            <ac:spMk id="33" creationId="{F0DB6076-2CBB-46BA-A7E5-33A06BB6DCDA}"/>
          </ac:spMkLst>
        </pc:spChg>
        <pc:spChg chg="add mod">
          <ac:chgData name="Christoph Csallner" userId="5eb0978299eb4661" providerId="LiveId" clId="{690E3760-4121-4875-9805-525657C2A95A}" dt="2018-05-17T20:26:56.391" v="9465" actId="1076"/>
          <ac:spMkLst>
            <pc:docMk/>
            <pc:sldMk cId="4273628288" sldId="292"/>
            <ac:spMk id="34" creationId="{2B91D278-8316-4C15-B97A-F8767666C7E7}"/>
          </ac:spMkLst>
        </pc:spChg>
        <pc:spChg chg="add mod">
          <ac:chgData name="Christoph Csallner" userId="5eb0978299eb4661" providerId="LiveId" clId="{690E3760-4121-4875-9805-525657C2A95A}" dt="2018-05-17T20:26:56.391" v="9465" actId="1076"/>
          <ac:spMkLst>
            <pc:docMk/>
            <pc:sldMk cId="4273628288" sldId="292"/>
            <ac:spMk id="35" creationId="{64B5FB60-9345-473F-B0F4-01330C009245}"/>
          </ac:spMkLst>
        </pc:spChg>
        <pc:spChg chg="add mod">
          <ac:chgData name="Christoph Csallner" userId="5eb0978299eb4661" providerId="LiveId" clId="{690E3760-4121-4875-9805-525657C2A95A}" dt="2018-05-17T20:26:56.391" v="9465" actId="1076"/>
          <ac:spMkLst>
            <pc:docMk/>
            <pc:sldMk cId="4273628288" sldId="292"/>
            <ac:spMk id="38" creationId="{C38DB218-14A8-4839-80A8-E9FB67BE1F62}"/>
          </ac:spMkLst>
        </pc:spChg>
        <pc:grpChg chg="add del mod">
          <ac:chgData name="Christoph Csallner" userId="5eb0978299eb4661" providerId="LiveId" clId="{690E3760-4121-4875-9805-525657C2A95A}" dt="2018-05-17T18:41:27.735" v="9289" actId="165"/>
          <ac:grpSpMkLst>
            <pc:docMk/>
            <pc:sldMk cId="4273628288" sldId="292"/>
            <ac:grpSpMk id="5" creationId="{ED6C8C0B-8297-4EF0-B744-DD5E8B4CC04F}"/>
          </ac:grpSpMkLst>
        </pc:grpChg>
        <pc:grpChg chg="add del mod">
          <ac:chgData name="Christoph Csallner" userId="5eb0978299eb4661" providerId="LiveId" clId="{690E3760-4121-4875-9805-525657C2A95A}" dt="2018-05-17T18:41:27.735" v="9289" actId="165"/>
          <ac:grpSpMkLst>
            <pc:docMk/>
            <pc:sldMk cId="4273628288" sldId="292"/>
            <ac:grpSpMk id="9" creationId="{B5B39DE3-AB4A-46AA-8FB3-769C488980B1}"/>
          </ac:grpSpMkLst>
        </pc:grpChg>
        <pc:grpChg chg="add del mod">
          <ac:chgData name="Christoph Csallner" userId="5eb0978299eb4661" providerId="LiveId" clId="{690E3760-4121-4875-9805-525657C2A95A}" dt="2018-05-17T18:41:27.735" v="9289" actId="165"/>
          <ac:grpSpMkLst>
            <pc:docMk/>
            <pc:sldMk cId="4273628288" sldId="292"/>
            <ac:grpSpMk id="12" creationId="{96A38316-9B5F-4077-AA6A-71D6A5DD5403}"/>
          </ac:grpSpMkLst>
        </pc:grpChg>
        <pc:grpChg chg="add del mod">
          <ac:chgData name="Christoph Csallner" userId="5eb0978299eb4661" providerId="LiveId" clId="{690E3760-4121-4875-9805-525657C2A95A}" dt="2018-05-17T18:41:27.735" v="9289" actId="165"/>
          <ac:grpSpMkLst>
            <pc:docMk/>
            <pc:sldMk cId="4273628288" sldId="292"/>
            <ac:grpSpMk id="16" creationId="{CA37B7BA-B81D-477E-A142-E40414C9CBAA}"/>
          </ac:grpSpMkLst>
        </pc:grpChg>
        <pc:grpChg chg="add del mod">
          <ac:chgData name="Christoph Csallner" userId="5eb0978299eb4661" providerId="LiveId" clId="{690E3760-4121-4875-9805-525657C2A95A}" dt="2018-05-17T18:41:27.735" v="9289" actId="165"/>
          <ac:grpSpMkLst>
            <pc:docMk/>
            <pc:sldMk cId="4273628288" sldId="292"/>
            <ac:grpSpMk id="21" creationId="{6C43F24B-25B1-4ED6-9E76-24E8FA0FB756}"/>
          </ac:grpSpMkLst>
        </pc:grpChg>
        <pc:picChg chg="mod topLvl">
          <ac:chgData name="Christoph Csallner" userId="5eb0978299eb4661" providerId="LiveId" clId="{690E3760-4121-4875-9805-525657C2A95A}" dt="2018-05-17T20:26:56.391" v="9465" actId="1076"/>
          <ac:picMkLst>
            <pc:docMk/>
            <pc:sldMk cId="4273628288" sldId="292"/>
            <ac:picMk id="8" creationId="{BEF3222C-2872-40AB-BE74-36530CB8EE2E}"/>
          </ac:picMkLst>
        </pc:picChg>
        <pc:picChg chg="mod topLvl">
          <ac:chgData name="Christoph Csallner" userId="5eb0978299eb4661" providerId="LiveId" clId="{690E3760-4121-4875-9805-525657C2A95A}" dt="2018-05-17T20:26:56.391" v="9465" actId="1076"/>
          <ac:picMkLst>
            <pc:docMk/>
            <pc:sldMk cId="4273628288" sldId="292"/>
            <ac:picMk id="10" creationId="{5A3EBC4A-79CD-412B-91AD-4192A4DFF88B}"/>
          </ac:picMkLst>
        </pc:picChg>
        <pc:picChg chg="mod topLvl">
          <ac:chgData name="Christoph Csallner" userId="5eb0978299eb4661" providerId="LiveId" clId="{690E3760-4121-4875-9805-525657C2A95A}" dt="2018-05-17T20:26:56.391" v="9465" actId="1076"/>
          <ac:picMkLst>
            <pc:docMk/>
            <pc:sldMk cId="4273628288" sldId="292"/>
            <ac:picMk id="14" creationId="{09EC77B3-E176-4BC8-BC61-C3144259B0D0}"/>
          </ac:picMkLst>
        </pc:picChg>
        <pc:picChg chg="mod topLvl">
          <ac:chgData name="Christoph Csallner" userId="5eb0978299eb4661" providerId="LiveId" clId="{690E3760-4121-4875-9805-525657C2A95A}" dt="2018-05-17T20:26:56.391" v="9465" actId="1076"/>
          <ac:picMkLst>
            <pc:docMk/>
            <pc:sldMk cId="4273628288" sldId="292"/>
            <ac:picMk id="18" creationId="{6CDE5126-903C-4133-AC64-37BC411DF4BA}"/>
          </ac:picMkLst>
        </pc:picChg>
        <pc:picChg chg="mod topLvl">
          <ac:chgData name="Christoph Csallner" userId="5eb0978299eb4661" providerId="LiveId" clId="{690E3760-4121-4875-9805-525657C2A95A}" dt="2018-05-17T20:26:56.391" v="9465" actId="1076"/>
          <ac:picMkLst>
            <pc:docMk/>
            <pc:sldMk cId="4273628288" sldId="292"/>
            <ac:picMk id="24" creationId="{6DA5E175-A1A1-452B-85C6-F92902981449}"/>
          </ac:picMkLst>
        </pc:picChg>
        <pc:cxnChg chg="del mod topLvl">
          <ac:chgData name="Christoph Csallner" userId="5eb0978299eb4661" providerId="LiveId" clId="{690E3760-4121-4875-9805-525657C2A95A}" dt="2018-05-17T20:22:04.730" v="9409" actId="478"/>
          <ac:cxnSpMkLst>
            <pc:docMk/>
            <pc:sldMk cId="4273628288" sldId="292"/>
            <ac:cxnSpMk id="7" creationId="{D5645C9B-9550-4A80-80E4-E0CFC743C2C3}"/>
          </ac:cxnSpMkLst>
        </pc:cxnChg>
        <pc:cxnChg chg="del mod topLvl">
          <ac:chgData name="Christoph Csallner" userId="5eb0978299eb4661" providerId="LiveId" clId="{690E3760-4121-4875-9805-525657C2A95A}" dt="2018-05-17T20:22:02.025" v="9408" actId="478"/>
          <ac:cxnSpMkLst>
            <pc:docMk/>
            <pc:sldMk cId="4273628288" sldId="292"/>
            <ac:cxnSpMk id="15" creationId="{C4F77203-FC21-4CE0-9CCF-910747EB8BA8}"/>
          </ac:cxnSpMkLst>
        </pc:cxnChg>
        <pc:cxnChg chg="del mod topLvl">
          <ac:chgData name="Christoph Csallner" userId="5eb0978299eb4661" providerId="LiveId" clId="{690E3760-4121-4875-9805-525657C2A95A}" dt="2018-05-17T18:45:40.035" v="9348" actId="478"/>
          <ac:cxnSpMkLst>
            <pc:docMk/>
            <pc:sldMk cId="4273628288" sldId="292"/>
            <ac:cxnSpMk id="20" creationId="{E5CAAF1F-6BEA-4A95-AB95-3B12D835A03A}"/>
          </ac:cxnSpMkLst>
        </pc:cxnChg>
        <pc:cxnChg chg="mod topLvl">
          <ac:chgData name="Christoph Csallner" userId="5eb0978299eb4661" providerId="LiveId" clId="{690E3760-4121-4875-9805-525657C2A95A}" dt="2018-05-17T20:26:56.391" v="9465" actId="1076"/>
          <ac:cxnSpMkLst>
            <pc:docMk/>
            <pc:sldMk cId="4273628288" sldId="292"/>
            <ac:cxnSpMk id="25" creationId="{244A797A-C9FF-4A06-B67B-828CF0588714}"/>
          </ac:cxnSpMkLst>
        </pc:cxnChg>
        <pc:cxnChg chg="add mod">
          <ac:chgData name="Christoph Csallner" userId="5eb0978299eb4661" providerId="LiveId" clId="{690E3760-4121-4875-9805-525657C2A95A}" dt="2018-05-17T20:26:56.391" v="9465" actId="1076"/>
          <ac:cxnSpMkLst>
            <pc:docMk/>
            <pc:sldMk cId="4273628288" sldId="292"/>
            <ac:cxnSpMk id="39" creationId="{8BD2B3F6-1EF9-4926-9165-12C55711E655}"/>
          </ac:cxnSpMkLst>
        </pc:cxnChg>
        <pc:cxnChg chg="add mod">
          <ac:chgData name="Christoph Csallner" userId="5eb0978299eb4661" providerId="LiveId" clId="{690E3760-4121-4875-9805-525657C2A95A}" dt="2018-05-17T20:26:56.391" v="9465" actId="1076"/>
          <ac:cxnSpMkLst>
            <pc:docMk/>
            <pc:sldMk cId="4273628288" sldId="292"/>
            <ac:cxnSpMk id="42" creationId="{7336BE4C-1716-4197-AC82-D057C525836A}"/>
          </ac:cxnSpMkLst>
        </pc:cxnChg>
        <pc:cxnChg chg="add mod">
          <ac:chgData name="Christoph Csallner" userId="5eb0978299eb4661" providerId="LiveId" clId="{690E3760-4121-4875-9805-525657C2A95A}" dt="2018-05-17T20:26:56.391" v="9465" actId="1076"/>
          <ac:cxnSpMkLst>
            <pc:docMk/>
            <pc:sldMk cId="4273628288" sldId="292"/>
            <ac:cxnSpMk id="43" creationId="{D829699C-BF9F-40F1-A147-B577C856F370}"/>
          </ac:cxnSpMkLst>
        </pc:cxnChg>
        <pc:cxnChg chg="add mod">
          <ac:chgData name="Christoph Csallner" userId="5eb0978299eb4661" providerId="LiveId" clId="{690E3760-4121-4875-9805-525657C2A95A}" dt="2018-05-17T20:26:07.637" v="9461" actId="571"/>
          <ac:cxnSpMkLst>
            <pc:docMk/>
            <pc:sldMk cId="4273628288" sldId="292"/>
            <ac:cxnSpMk id="44" creationId="{705B6A61-BAD0-4C94-BAA9-A4D30A15B87C}"/>
          </ac:cxnSpMkLst>
        </pc:cxnChg>
        <pc:cxnChg chg="add mod">
          <ac:chgData name="Christoph Csallner" userId="5eb0978299eb4661" providerId="LiveId" clId="{690E3760-4121-4875-9805-525657C2A95A}" dt="2018-05-17T20:26:56.391" v="9465" actId="1076"/>
          <ac:cxnSpMkLst>
            <pc:docMk/>
            <pc:sldMk cId="4273628288" sldId="292"/>
            <ac:cxnSpMk id="45" creationId="{E6D67631-54AA-4340-BA5F-145AACD07AF8}"/>
          </ac:cxnSpMkLst>
        </pc:cxnChg>
      </pc:sldChg>
      <pc:sldChg chg="modSp add ord modAnim">
        <pc:chgData name="Christoph Csallner" userId="5eb0978299eb4661" providerId="LiveId" clId="{690E3760-4121-4875-9805-525657C2A95A}" dt="2018-05-23T14:23:40.535" v="12797"/>
        <pc:sldMkLst>
          <pc:docMk/>
          <pc:sldMk cId="4086359789" sldId="293"/>
        </pc:sldMkLst>
        <pc:spChg chg="mod">
          <ac:chgData name="Christoph Csallner" userId="5eb0978299eb4661" providerId="LiveId" clId="{690E3760-4121-4875-9805-525657C2A95A}" dt="2018-05-23T14:21:58.430" v="12794" actId="20577"/>
          <ac:spMkLst>
            <pc:docMk/>
            <pc:sldMk cId="4086359789" sldId="293"/>
            <ac:spMk id="2" creationId="{B22C236B-89CC-4AED-B384-2A19A275A86A}"/>
          </ac:spMkLst>
        </pc:spChg>
        <pc:spChg chg="mod">
          <ac:chgData name="Christoph Csallner" userId="5eb0978299eb4661" providerId="LiveId" clId="{690E3760-4121-4875-9805-525657C2A95A}" dt="2018-05-23T14:21:03.094" v="12788" actId="20577"/>
          <ac:spMkLst>
            <pc:docMk/>
            <pc:sldMk cId="4086359789" sldId="293"/>
            <ac:spMk id="3" creationId="{84CC9D25-37C4-48AB-AB5C-B26870EB55BD}"/>
          </ac:spMkLst>
        </pc:spChg>
      </pc:sldChg>
      <pc:sldChg chg="addSp modSp add">
        <pc:chgData name="Christoph Csallner" userId="5eb0978299eb4661" providerId="LiveId" clId="{690E3760-4121-4875-9805-525657C2A95A}" dt="2018-05-17T21:57:10.354" v="11078" actId="113"/>
        <pc:sldMkLst>
          <pc:docMk/>
          <pc:sldMk cId="3223528439" sldId="294"/>
        </pc:sldMkLst>
        <pc:spChg chg="mod">
          <ac:chgData name="Christoph Csallner" userId="5eb0978299eb4661" providerId="LiveId" clId="{690E3760-4121-4875-9805-525657C2A95A}" dt="2018-05-17T21:52:44.746" v="10649" actId="20577"/>
          <ac:spMkLst>
            <pc:docMk/>
            <pc:sldMk cId="3223528439" sldId="294"/>
            <ac:spMk id="2" creationId="{674EBCBD-8A9B-4C2A-8415-1A8CB8DAAE8C}"/>
          </ac:spMkLst>
        </pc:spChg>
        <pc:spChg chg="add mod">
          <ac:chgData name="Christoph Csallner" userId="5eb0978299eb4661" providerId="LiveId" clId="{690E3760-4121-4875-9805-525657C2A95A}" dt="2018-05-17T21:57:10.354" v="11078" actId="113"/>
          <ac:spMkLst>
            <pc:docMk/>
            <pc:sldMk cId="3223528439" sldId="294"/>
            <ac:spMk id="4" creationId="{D0910DA3-7203-48F6-B218-FAA713D2F536}"/>
          </ac:spMkLst>
        </pc:spChg>
      </pc:sldChg>
      <pc:sldChg chg="delSp modSp add ord">
        <pc:chgData name="Christoph Csallner" userId="5eb0978299eb4661" providerId="LiveId" clId="{690E3760-4121-4875-9805-525657C2A95A}" dt="2018-05-23T14:25:26.101" v="12824"/>
        <pc:sldMkLst>
          <pc:docMk/>
          <pc:sldMk cId="2422058325" sldId="295"/>
        </pc:sldMkLst>
        <pc:spChg chg="mod">
          <ac:chgData name="Christoph Csallner" userId="5eb0978299eb4661" providerId="LiveId" clId="{690E3760-4121-4875-9805-525657C2A95A}" dt="2018-05-17T22:34:48.461" v="12061" actId="20577"/>
          <ac:spMkLst>
            <pc:docMk/>
            <pc:sldMk cId="2422058325" sldId="295"/>
            <ac:spMk id="2" creationId="{23BCAB64-AD01-43A2-9277-84AB211E8F45}"/>
          </ac:spMkLst>
        </pc:spChg>
        <pc:spChg chg="mod">
          <ac:chgData name="Christoph Csallner" userId="5eb0978299eb4661" providerId="LiveId" clId="{690E3760-4121-4875-9805-525657C2A95A}" dt="2018-05-17T22:45:33.192" v="12223" actId="6549"/>
          <ac:spMkLst>
            <pc:docMk/>
            <pc:sldMk cId="2422058325" sldId="295"/>
            <ac:spMk id="3" creationId="{49677E76-0D9E-43A7-BAEF-1C37EF7978C9}"/>
          </ac:spMkLst>
        </pc:spChg>
        <pc:spChg chg="del mod">
          <ac:chgData name="Christoph Csallner" userId="5eb0978299eb4661" providerId="LiveId" clId="{690E3760-4121-4875-9805-525657C2A95A}" dt="2018-05-17T22:46:29.395" v="12225" actId="1076"/>
          <ac:spMkLst>
            <pc:docMk/>
            <pc:sldMk cId="2422058325" sldId="295"/>
            <ac:spMk id="5" creationId="{CD46BB65-DEFA-4234-AE23-A3385D62E1E8}"/>
          </ac:spMkLst>
        </pc:spChg>
      </pc:sldChg>
      <pc:sldChg chg="add ord">
        <pc:chgData name="Christoph Csallner" userId="5eb0978299eb4661" providerId="LiveId" clId="{690E3760-4121-4875-9805-525657C2A95A}" dt="2018-05-23T13:41:48.074" v="12594"/>
        <pc:sldMkLst>
          <pc:docMk/>
          <pc:sldMk cId="2046772137" sldId="371"/>
        </pc:sldMkLst>
      </pc:sldChg>
      <pc:sldChg chg="addSp delSp modSp add ord delAnim modAnim">
        <pc:chgData name="Christoph Csallner" userId="5eb0978299eb4661" providerId="LiveId" clId="{690E3760-4121-4875-9805-525657C2A95A}" dt="2018-05-23T13:28:27.525" v="12591"/>
        <pc:sldMkLst>
          <pc:docMk/>
          <pc:sldMk cId="3534435367" sldId="395"/>
        </pc:sldMkLst>
        <pc:spChg chg="mod">
          <ac:chgData name="Christoph Csallner" userId="5eb0978299eb4661" providerId="LiveId" clId="{690E3760-4121-4875-9805-525657C2A95A}" dt="2018-05-22T21:23:20.801" v="12450" actId="20577"/>
          <ac:spMkLst>
            <pc:docMk/>
            <pc:sldMk cId="3534435367" sldId="395"/>
            <ac:spMk id="2" creationId="{00000000-0000-0000-0000-000000000000}"/>
          </ac:spMkLst>
        </pc:spChg>
        <pc:spChg chg="mod">
          <ac:chgData name="Christoph Csallner" userId="5eb0978299eb4661" providerId="LiveId" clId="{690E3760-4121-4875-9805-525657C2A95A}" dt="2018-05-22T21:21:05.442" v="12444" actId="1076"/>
          <ac:spMkLst>
            <pc:docMk/>
            <pc:sldMk cId="3534435367" sldId="395"/>
            <ac:spMk id="7" creationId="{00000000-0000-0000-0000-000000000000}"/>
          </ac:spMkLst>
        </pc:spChg>
        <pc:spChg chg="mod topLvl">
          <ac:chgData name="Christoph Csallner" userId="5eb0978299eb4661" providerId="LiveId" clId="{690E3760-4121-4875-9805-525657C2A95A}" dt="2018-05-22T21:20:48.692" v="12443" actId="1076"/>
          <ac:spMkLst>
            <pc:docMk/>
            <pc:sldMk cId="3534435367" sldId="395"/>
            <ac:spMk id="40" creationId="{00000000-0000-0000-0000-000000000000}"/>
          </ac:spMkLst>
        </pc:spChg>
        <pc:spChg chg="mod topLvl">
          <ac:chgData name="Christoph Csallner" userId="5eb0978299eb4661" providerId="LiveId" clId="{690E3760-4121-4875-9805-525657C2A95A}" dt="2018-05-22T21:20:48.692" v="12443" actId="1076"/>
          <ac:spMkLst>
            <pc:docMk/>
            <pc:sldMk cId="3534435367" sldId="395"/>
            <ac:spMk id="41" creationId="{00000000-0000-0000-0000-000000000000}"/>
          </ac:spMkLst>
        </pc:spChg>
        <pc:spChg chg="mod topLvl">
          <ac:chgData name="Christoph Csallner" userId="5eb0978299eb4661" providerId="LiveId" clId="{690E3760-4121-4875-9805-525657C2A95A}" dt="2018-05-22T21:20:48.692" v="12443" actId="1076"/>
          <ac:spMkLst>
            <pc:docMk/>
            <pc:sldMk cId="3534435367" sldId="395"/>
            <ac:spMk id="43" creationId="{00000000-0000-0000-0000-000000000000}"/>
          </ac:spMkLst>
        </pc:spChg>
        <pc:spChg chg="mod topLvl">
          <ac:chgData name="Christoph Csallner" userId="5eb0978299eb4661" providerId="LiveId" clId="{690E3760-4121-4875-9805-525657C2A95A}" dt="2018-05-22T21:20:48.692" v="12443" actId="1076"/>
          <ac:spMkLst>
            <pc:docMk/>
            <pc:sldMk cId="3534435367" sldId="395"/>
            <ac:spMk id="44" creationId="{00000000-0000-0000-0000-000000000000}"/>
          </ac:spMkLst>
        </pc:spChg>
        <pc:spChg chg="del">
          <ac:chgData name="Christoph Csallner" userId="5eb0978299eb4661" providerId="LiveId" clId="{690E3760-4121-4875-9805-525657C2A95A}" dt="2018-05-22T20:49:20.049" v="12304" actId="478"/>
          <ac:spMkLst>
            <pc:docMk/>
            <pc:sldMk cId="3534435367" sldId="395"/>
            <ac:spMk id="52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1:04:50.990" v="12380" actId="478"/>
          <ac:spMkLst>
            <pc:docMk/>
            <pc:sldMk cId="3534435367" sldId="395"/>
            <ac:spMk id="59" creationId="{00000000-0000-0000-0000-000000000000}"/>
          </ac:spMkLst>
        </pc:spChg>
        <pc:spChg chg="mod">
          <ac:chgData name="Christoph Csallner" userId="5eb0978299eb4661" providerId="LiveId" clId="{690E3760-4121-4875-9805-525657C2A95A}" dt="2018-05-22T20:50:08.233" v="12307" actId="1076"/>
          <ac:spMkLst>
            <pc:docMk/>
            <pc:sldMk cId="3534435367" sldId="395"/>
            <ac:spMk id="61" creationId="{00000000-0000-0000-0000-000000000000}"/>
          </ac:spMkLst>
        </pc:spChg>
        <pc:spChg chg="mod">
          <ac:chgData name="Christoph Csallner" userId="5eb0978299eb4661" providerId="LiveId" clId="{690E3760-4121-4875-9805-525657C2A95A}" dt="2018-05-22T20:50:08.233" v="12307" actId="1076"/>
          <ac:spMkLst>
            <pc:docMk/>
            <pc:sldMk cId="3534435367" sldId="395"/>
            <ac:spMk id="62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0:59:33.145" v="12373" actId="478"/>
          <ac:spMkLst>
            <pc:docMk/>
            <pc:sldMk cId="3534435367" sldId="395"/>
            <ac:spMk id="63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1:04:48.365" v="12379" actId="478"/>
          <ac:spMkLst>
            <pc:docMk/>
            <pc:sldMk cId="3534435367" sldId="395"/>
            <ac:spMk id="64" creationId="{00000000-0000-0000-0000-000000000000}"/>
          </ac:spMkLst>
        </pc:spChg>
        <pc:spChg chg="mod">
          <ac:chgData name="Christoph Csallner" userId="5eb0978299eb4661" providerId="LiveId" clId="{690E3760-4121-4875-9805-525657C2A95A}" dt="2018-05-22T20:50:08.233" v="12307" actId="1076"/>
          <ac:spMkLst>
            <pc:docMk/>
            <pc:sldMk cId="3534435367" sldId="395"/>
            <ac:spMk id="65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0:59:33.145" v="12373" actId="478"/>
          <ac:spMkLst>
            <pc:docMk/>
            <pc:sldMk cId="3534435367" sldId="395"/>
            <ac:spMk id="66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0:59:33.145" v="12373" actId="478"/>
          <ac:spMkLst>
            <pc:docMk/>
            <pc:sldMk cId="3534435367" sldId="395"/>
            <ac:spMk id="71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0:59:33.145" v="12373" actId="478"/>
          <ac:spMkLst>
            <pc:docMk/>
            <pc:sldMk cId="3534435367" sldId="395"/>
            <ac:spMk id="72" creationId="{00000000-0000-0000-0000-000000000000}"/>
          </ac:spMkLst>
        </pc:spChg>
        <pc:spChg chg="add del">
          <ac:chgData name="Christoph Csallner" userId="5eb0978299eb4661" providerId="LiveId" clId="{690E3760-4121-4875-9805-525657C2A95A}" dt="2018-05-22T20:50:37.286" v="12310" actId="20577"/>
          <ac:spMkLst>
            <pc:docMk/>
            <pc:sldMk cId="3534435367" sldId="395"/>
            <ac:spMk id="73" creationId="{9A2A0580-BE77-4B53-8C73-137A49C45A2F}"/>
          </ac:spMkLst>
        </pc:spChg>
        <pc:spChg chg="del mod">
          <ac:chgData name="Christoph Csallner" userId="5eb0978299eb4661" providerId="LiveId" clId="{690E3760-4121-4875-9805-525657C2A95A}" dt="2018-05-22T20:59:33.145" v="12373" actId="478"/>
          <ac:spMkLst>
            <pc:docMk/>
            <pc:sldMk cId="3534435367" sldId="395"/>
            <ac:spMk id="75" creationId="{00000000-0000-0000-0000-000000000000}"/>
          </ac:spMkLst>
        </pc:spChg>
        <pc:spChg chg="mod">
          <ac:chgData name="Christoph Csallner" userId="5eb0978299eb4661" providerId="LiveId" clId="{690E3760-4121-4875-9805-525657C2A95A}" dt="2018-05-22T20:50:08.233" v="12307" actId="1076"/>
          <ac:spMkLst>
            <pc:docMk/>
            <pc:sldMk cId="3534435367" sldId="395"/>
            <ac:spMk id="77" creationId="{00000000-0000-0000-0000-000000000000}"/>
          </ac:spMkLst>
        </pc:spChg>
        <pc:spChg chg="mod">
          <ac:chgData name="Christoph Csallner" userId="5eb0978299eb4661" providerId="LiveId" clId="{690E3760-4121-4875-9805-525657C2A95A}" dt="2018-05-22T20:50:08.233" v="12307" actId="1076"/>
          <ac:spMkLst>
            <pc:docMk/>
            <pc:sldMk cId="3534435367" sldId="395"/>
            <ac:spMk id="78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0:59:33.145" v="12373" actId="478"/>
          <ac:spMkLst>
            <pc:docMk/>
            <pc:sldMk cId="3534435367" sldId="395"/>
            <ac:spMk id="83" creationId="{00000000-0000-0000-0000-000000000000}"/>
          </ac:spMkLst>
        </pc:spChg>
        <pc:spChg chg="del mod topLvl">
          <ac:chgData name="Christoph Csallner" userId="5eb0978299eb4661" providerId="LiveId" clId="{690E3760-4121-4875-9805-525657C2A95A}" dt="2018-05-22T21:04:39.942" v="12378" actId="478"/>
          <ac:spMkLst>
            <pc:docMk/>
            <pc:sldMk cId="3534435367" sldId="395"/>
            <ac:spMk id="84" creationId="{00000000-0000-0000-0000-000000000000}"/>
          </ac:spMkLst>
        </pc:spChg>
        <pc:spChg chg="del mod topLvl">
          <ac:chgData name="Christoph Csallner" userId="5eb0978299eb4661" providerId="LiveId" clId="{690E3760-4121-4875-9805-525657C2A95A}" dt="2018-05-22T21:16:01.517" v="12410" actId="478"/>
          <ac:spMkLst>
            <pc:docMk/>
            <pc:sldMk cId="3534435367" sldId="395"/>
            <ac:spMk id="85" creationId="{00000000-0000-0000-0000-000000000000}"/>
          </ac:spMkLst>
        </pc:spChg>
        <pc:spChg chg="del mod topLvl">
          <ac:chgData name="Christoph Csallner" userId="5eb0978299eb4661" providerId="LiveId" clId="{690E3760-4121-4875-9805-525657C2A95A}" dt="2018-05-22T21:16:01.517" v="12410" actId="478"/>
          <ac:spMkLst>
            <pc:docMk/>
            <pc:sldMk cId="3534435367" sldId="395"/>
            <ac:spMk id="86" creationId="{00000000-0000-0000-0000-000000000000}"/>
          </ac:spMkLst>
        </pc:spChg>
        <pc:spChg chg="del mod topLvl">
          <ac:chgData name="Christoph Csallner" userId="5eb0978299eb4661" providerId="LiveId" clId="{690E3760-4121-4875-9805-525657C2A95A}" dt="2018-05-22T21:16:01.517" v="12410" actId="478"/>
          <ac:spMkLst>
            <pc:docMk/>
            <pc:sldMk cId="3534435367" sldId="395"/>
            <ac:spMk id="87" creationId="{00000000-0000-0000-0000-000000000000}"/>
          </ac:spMkLst>
        </pc:spChg>
        <pc:spChg chg="del mod topLvl">
          <ac:chgData name="Christoph Csallner" userId="5eb0978299eb4661" providerId="LiveId" clId="{690E3760-4121-4875-9805-525657C2A95A}" dt="2018-05-22T21:16:01.517" v="12410" actId="478"/>
          <ac:spMkLst>
            <pc:docMk/>
            <pc:sldMk cId="3534435367" sldId="395"/>
            <ac:spMk id="88" creationId="{00000000-0000-0000-0000-000000000000}"/>
          </ac:spMkLst>
        </pc:spChg>
        <pc:spChg chg="del mod topLvl">
          <ac:chgData name="Christoph Csallner" userId="5eb0978299eb4661" providerId="LiveId" clId="{690E3760-4121-4875-9805-525657C2A95A}" dt="2018-05-22T21:04:39.942" v="12378" actId="478"/>
          <ac:spMkLst>
            <pc:docMk/>
            <pc:sldMk cId="3534435367" sldId="395"/>
            <ac:spMk id="89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1:09:54.927" v="12388" actId="478"/>
          <ac:spMkLst>
            <pc:docMk/>
            <pc:sldMk cId="3534435367" sldId="395"/>
            <ac:spMk id="90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1:09:49.051" v="12387" actId="478"/>
          <ac:spMkLst>
            <pc:docMk/>
            <pc:sldMk cId="3534435367" sldId="395"/>
            <ac:spMk id="91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1:10:00.967" v="12390" actId="478"/>
          <ac:spMkLst>
            <pc:docMk/>
            <pc:sldMk cId="3534435367" sldId="395"/>
            <ac:spMk id="92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1:09:58.019" v="12389" actId="478"/>
          <ac:spMkLst>
            <pc:docMk/>
            <pc:sldMk cId="3534435367" sldId="395"/>
            <ac:spMk id="93" creationId="{00000000-0000-0000-0000-000000000000}"/>
          </ac:spMkLst>
        </pc:spChg>
        <pc:spChg chg="del mod">
          <ac:chgData name="Christoph Csallner" userId="5eb0978299eb4661" providerId="LiveId" clId="{690E3760-4121-4875-9805-525657C2A95A}" dt="2018-05-22T21:12:24.668" v="12400" actId="478"/>
          <ac:spMkLst>
            <pc:docMk/>
            <pc:sldMk cId="3534435367" sldId="395"/>
            <ac:spMk id="94" creationId="{00000000-0000-0000-0000-000000000000}"/>
          </ac:spMkLst>
        </pc:spChg>
        <pc:spChg chg="add mod">
          <ac:chgData name="Christoph Csallner" userId="5eb0978299eb4661" providerId="LiveId" clId="{690E3760-4121-4875-9805-525657C2A95A}" dt="2018-05-22T21:21:05.442" v="12444" actId="1076"/>
          <ac:spMkLst>
            <pc:docMk/>
            <pc:sldMk cId="3534435367" sldId="395"/>
            <ac:spMk id="99" creationId="{800D65B5-C1E8-41DD-995E-30AC97AACD61}"/>
          </ac:spMkLst>
        </pc:spChg>
        <pc:spChg chg="add mod">
          <ac:chgData name="Christoph Csallner" userId="5eb0978299eb4661" providerId="LiveId" clId="{690E3760-4121-4875-9805-525657C2A95A}" dt="2018-05-22T21:21:05.442" v="12444" actId="1076"/>
          <ac:spMkLst>
            <pc:docMk/>
            <pc:sldMk cId="3534435367" sldId="395"/>
            <ac:spMk id="100" creationId="{33C71CE4-FE5A-4025-8A36-A0234B612645}"/>
          </ac:spMkLst>
        </pc:spChg>
        <pc:spChg chg="add mod">
          <ac:chgData name="Christoph Csallner" userId="5eb0978299eb4661" providerId="LiveId" clId="{690E3760-4121-4875-9805-525657C2A95A}" dt="2018-05-22T21:21:05.442" v="12444" actId="1076"/>
          <ac:spMkLst>
            <pc:docMk/>
            <pc:sldMk cId="3534435367" sldId="395"/>
            <ac:spMk id="101" creationId="{87FB63BB-0659-497C-9997-81F9E8585969}"/>
          </ac:spMkLst>
        </pc:spChg>
        <pc:spChg chg="add mod">
          <ac:chgData name="Christoph Csallner" userId="5eb0978299eb4661" providerId="LiveId" clId="{690E3760-4121-4875-9805-525657C2A95A}" dt="2018-05-22T21:21:10.560" v="12446" actId="1076"/>
          <ac:spMkLst>
            <pc:docMk/>
            <pc:sldMk cId="3534435367" sldId="395"/>
            <ac:spMk id="102" creationId="{01B52FC3-5B5B-4CC9-B753-2839FAECA27D}"/>
          </ac:spMkLst>
        </pc:spChg>
        <pc:spChg chg="add mod">
          <ac:chgData name="Christoph Csallner" userId="5eb0978299eb4661" providerId="LiveId" clId="{690E3760-4121-4875-9805-525657C2A95A}" dt="2018-05-22T21:21:05.442" v="12444" actId="1076"/>
          <ac:spMkLst>
            <pc:docMk/>
            <pc:sldMk cId="3534435367" sldId="395"/>
            <ac:spMk id="103" creationId="{41FB3E7E-EFAA-4F88-88A2-16A34CCE2953}"/>
          </ac:spMkLst>
        </pc:spChg>
        <pc:spChg chg="add mod">
          <ac:chgData name="Christoph Csallner" userId="5eb0978299eb4661" providerId="LiveId" clId="{690E3760-4121-4875-9805-525657C2A95A}" dt="2018-05-22T21:21:05.442" v="12444" actId="1076"/>
          <ac:spMkLst>
            <pc:docMk/>
            <pc:sldMk cId="3534435367" sldId="395"/>
            <ac:spMk id="104" creationId="{CE9C2756-67F2-4794-90F2-74C8F8A08034}"/>
          </ac:spMkLst>
        </pc:s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67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69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70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74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79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80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81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82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95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96" creationId="{00000000-0000-0000-0000-000000000000}"/>
          </ac:grpSpMkLst>
        </pc:grpChg>
        <pc:grpChg chg="del mod">
          <ac:chgData name="Christoph Csallner" userId="5eb0978299eb4661" providerId="LiveId" clId="{690E3760-4121-4875-9805-525657C2A95A}" dt="2018-05-22T20:56:46.442" v="12361" actId="165"/>
          <ac:grpSpMkLst>
            <pc:docMk/>
            <pc:sldMk cId="3534435367" sldId="395"/>
            <ac:grpSpMk id="97" creationId="{00000000-0000-0000-0000-000000000000}"/>
          </ac:grpSpMkLst>
        </pc:grpChg>
        <pc:picChg chg="mod">
          <ac:chgData name="Christoph Csallner" userId="5eb0978299eb4661" providerId="LiveId" clId="{690E3760-4121-4875-9805-525657C2A95A}" dt="2018-05-22T20:50:08.233" v="12307" actId="1076"/>
          <ac:picMkLst>
            <pc:docMk/>
            <pc:sldMk cId="3534435367" sldId="395"/>
            <ac:picMk id="8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06.499" v="12439" actId="1076"/>
          <ac:picMkLst>
            <pc:docMk/>
            <pc:sldMk cId="3534435367" sldId="395"/>
            <ac:picMk id="13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06.499" v="12439" actId="1076"/>
          <ac:picMkLst>
            <pc:docMk/>
            <pc:sldMk cId="3534435367" sldId="395"/>
            <ac:picMk id="14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17.051" v="12440" actId="1076"/>
          <ac:picMkLst>
            <pc:docMk/>
            <pc:sldMk cId="3534435367" sldId="395"/>
            <ac:picMk id="15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42.067" v="12442" actId="1076"/>
          <ac:picMkLst>
            <pc:docMk/>
            <pc:sldMk cId="3534435367" sldId="395"/>
            <ac:picMk id="16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42.067" v="12442" actId="1076"/>
          <ac:picMkLst>
            <pc:docMk/>
            <pc:sldMk cId="3534435367" sldId="395"/>
            <ac:picMk id="17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42.067" v="12442" actId="1076"/>
          <ac:picMkLst>
            <pc:docMk/>
            <pc:sldMk cId="3534435367" sldId="395"/>
            <ac:picMk id="18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42.067" v="12442" actId="1076"/>
          <ac:picMkLst>
            <pc:docMk/>
            <pc:sldMk cId="3534435367" sldId="395"/>
            <ac:picMk id="19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42.067" v="12442" actId="1076"/>
          <ac:picMkLst>
            <pc:docMk/>
            <pc:sldMk cId="3534435367" sldId="395"/>
            <ac:picMk id="20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42.067" v="12442" actId="1076"/>
          <ac:picMkLst>
            <pc:docMk/>
            <pc:sldMk cId="3534435367" sldId="395"/>
            <ac:picMk id="22" creationId="{00000000-0000-0000-0000-000000000000}"/>
          </ac:picMkLst>
        </pc:picChg>
        <pc:picChg chg="mod topLvl">
          <ac:chgData name="Christoph Csallner" userId="5eb0978299eb4661" providerId="LiveId" clId="{690E3760-4121-4875-9805-525657C2A95A}" dt="2018-05-22T21:20:42.067" v="12442" actId="1076"/>
          <ac:picMkLst>
            <pc:docMk/>
            <pc:sldMk cId="3534435367" sldId="395"/>
            <ac:picMk id="46" creationId="{00000000-0000-0000-0000-000000000000}"/>
          </ac:picMkLst>
        </pc:picChg>
        <pc:picChg chg="add mod">
          <ac:chgData name="Christoph Csallner" userId="5eb0978299eb4661" providerId="LiveId" clId="{690E3760-4121-4875-9805-525657C2A95A}" dt="2018-05-22T21:21:05.442" v="12444" actId="1076"/>
          <ac:picMkLst>
            <pc:docMk/>
            <pc:sldMk cId="3534435367" sldId="395"/>
            <ac:picMk id="98" creationId="{9B546657-42BD-423D-A66F-FE07EBDD2FCF}"/>
          </ac:picMkLst>
        </pc:picChg>
        <pc:cxnChg chg="mod topLvl">
          <ac:chgData name="Christoph Csallner" userId="5eb0978299eb4661" providerId="LiveId" clId="{690E3760-4121-4875-9805-525657C2A95A}" dt="2018-05-22T21:20:06.499" v="12439" actId="1076"/>
          <ac:cxnSpMkLst>
            <pc:docMk/>
            <pc:sldMk cId="3534435367" sldId="395"/>
            <ac:cxnSpMk id="23" creationId="{00000000-0000-0000-0000-000000000000}"/>
          </ac:cxnSpMkLst>
        </pc:cxnChg>
        <pc:cxnChg chg="mod topLvl">
          <ac:chgData name="Christoph Csallner" userId="5eb0978299eb4661" providerId="LiveId" clId="{690E3760-4121-4875-9805-525657C2A95A}" dt="2018-05-22T21:20:06.499" v="12439" actId="1076"/>
          <ac:cxnSpMkLst>
            <pc:docMk/>
            <pc:sldMk cId="3534435367" sldId="395"/>
            <ac:cxnSpMk id="24" creationId="{00000000-0000-0000-0000-000000000000}"/>
          </ac:cxnSpMkLst>
        </pc:cxnChg>
        <pc:cxnChg chg="mod topLvl">
          <ac:chgData name="Christoph Csallner" userId="5eb0978299eb4661" providerId="LiveId" clId="{690E3760-4121-4875-9805-525657C2A95A}" dt="2018-05-22T21:20:21.711" v="12441" actId="14100"/>
          <ac:cxnSpMkLst>
            <pc:docMk/>
            <pc:sldMk cId="3534435367" sldId="395"/>
            <ac:cxnSpMk id="26" creationId="{00000000-0000-0000-0000-000000000000}"/>
          </ac:cxnSpMkLst>
        </pc:cxnChg>
        <pc:cxnChg chg="mod ord topLvl">
          <ac:chgData name="Christoph Csallner" userId="5eb0978299eb4661" providerId="LiveId" clId="{690E3760-4121-4875-9805-525657C2A95A}" dt="2018-05-22T21:21:28.943" v="12447" actId="167"/>
          <ac:cxnSpMkLst>
            <pc:docMk/>
            <pc:sldMk cId="3534435367" sldId="395"/>
            <ac:cxnSpMk id="29" creationId="{00000000-0000-0000-0000-000000000000}"/>
          </ac:cxnSpMkLst>
        </pc:cxnChg>
        <pc:cxnChg chg="mod ord topLvl">
          <ac:chgData name="Christoph Csallner" userId="5eb0978299eb4661" providerId="LiveId" clId="{690E3760-4121-4875-9805-525657C2A95A}" dt="2018-05-22T21:21:28.943" v="12447" actId="167"/>
          <ac:cxnSpMkLst>
            <pc:docMk/>
            <pc:sldMk cId="3534435367" sldId="395"/>
            <ac:cxnSpMk id="32" creationId="{00000000-0000-0000-0000-000000000000}"/>
          </ac:cxnSpMkLst>
        </pc:cxnChg>
        <pc:cxnChg chg="mod topLvl">
          <ac:chgData name="Christoph Csallner" userId="5eb0978299eb4661" providerId="LiveId" clId="{690E3760-4121-4875-9805-525657C2A95A}" dt="2018-05-22T21:20:42.067" v="12442" actId="1076"/>
          <ac:cxnSpMkLst>
            <pc:docMk/>
            <pc:sldMk cId="3534435367" sldId="395"/>
            <ac:cxnSpMk id="39" creationId="{00000000-0000-0000-0000-000000000000}"/>
          </ac:cxnSpMkLst>
        </pc:cxnChg>
        <pc:cxnChg chg="mod topLvl">
          <ac:chgData name="Christoph Csallner" userId="5eb0978299eb4661" providerId="LiveId" clId="{690E3760-4121-4875-9805-525657C2A95A}" dt="2018-05-22T21:20:42.067" v="12442" actId="1076"/>
          <ac:cxnSpMkLst>
            <pc:docMk/>
            <pc:sldMk cId="3534435367" sldId="395"/>
            <ac:cxnSpMk id="42" creationId="{00000000-0000-0000-0000-000000000000}"/>
          </ac:cxnSpMkLst>
        </pc:cxnChg>
        <pc:cxnChg chg="mod topLvl">
          <ac:chgData name="Christoph Csallner" userId="5eb0978299eb4661" providerId="LiveId" clId="{690E3760-4121-4875-9805-525657C2A95A}" dt="2018-05-22T21:20:42.067" v="12442" actId="1076"/>
          <ac:cxnSpMkLst>
            <pc:docMk/>
            <pc:sldMk cId="3534435367" sldId="395"/>
            <ac:cxnSpMk id="45" creationId="{00000000-0000-0000-0000-000000000000}"/>
          </ac:cxnSpMkLst>
        </pc:cxnChg>
        <pc:cxnChg chg="mod topLvl">
          <ac:chgData name="Christoph Csallner" userId="5eb0978299eb4661" providerId="LiveId" clId="{690E3760-4121-4875-9805-525657C2A95A}" dt="2018-05-22T21:20:42.067" v="12442" actId="1076"/>
          <ac:cxnSpMkLst>
            <pc:docMk/>
            <pc:sldMk cId="3534435367" sldId="395"/>
            <ac:cxnSpMk id="48" creationId="{00000000-0000-0000-0000-000000000000}"/>
          </ac:cxnSpMkLst>
        </pc:cxnChg>
        <pc:cxnChg chg="mod topLvl">
          <ac:chgData name="Christoph Csallner" userId="5eb0978299eb4661" providerId="LiveId" clId="{690E3760-4121-4875-9805-525657C2A95A}" dt="2018-05-22T21:20:42.067" v="12442" actId="1076"/>
          <ac:cxnSpMkLst>
            <pc:docMk/>
            <pc:sldMk cId="3534435367" sldId="395"/>
            <ac:cxnSpMk id="51" creationId="{00000000-0000-0000-0000-000000000000}"/>
          </ac:cxnSpMkLst>
        </pc:cxnChg>
        <pc:cxnChg chg="mod topLvl">
          <ac:chgData name="Christoph Csallner" userId="5eb0978299eb4661" providerId="LiveId" clId="{690E3760-4121-4875-9805-525657C2A95A}" dt="2018-05-22T21:20:42.067" v="12442" actId="1076"/>
          <ac:cxnSpMkLst>
            <pc:docMk/>
            <pc:sldMk cId="3534435367" sldId="395"/>
            <ac:cxnSpMk id="58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6E74220-A86A-4264-A465-7A3F2FEA4C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F7146CC-536D-4048-A040-6C53768FB8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81F3-D95E-421D-AC16-B68E04A9F3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DB88DD-815E-49FB-9092-16039453F9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8EC27C-C695-4A4F-8006-6F78B12DA8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AA5C-08C9-47EB-81E7-C1EE0F935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1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9CD1D-C3CC-4E32-82B1-3D3A29E6D4E6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7D880-791B-457F-A743-615E2C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17 minutes talk + 3 min Q&amp;A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SSIM is widely used “structural similarity” metric</a:t>
            </a:r>
          </a:p>
          <a:p>
            <a:r>
              <a:rPr lang="en-US" dirty="0" smtClean="0"/>
              <a:t>-- Error related to </a:t>
            </a:r>
            <a:r>
              <a:rPr lang="en-US" dirty="0"/>
              <a:t>runtime</a:t>
            </a:r>
            <a:r>
              <a:rPr lang="en-US" dirty="0" smtClean="0"/>
              <a:t>: More </a:t>
            </a:r>
            <a:r>
              <a:rPr lang="en-US" dirty="0"/>
              <a:t>screen elements are more complex, need more time, and are more likely wrong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5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currently do not handle any of the Android default events (press hardware ``back'' button, user rotating the screen, switching the application out and back in (``home''), user sending device to sleep and reactivating it (``power''), press hardware ``menu'' button).</a:t>
            </a:r>
          </a:p>
          <a:p>
            <a:endParaRPr lang="en-US" dirty="0"/>
          </a:p>
          <a:p>
            <a:r>
              <a:rPr lang="en-US" dirty="0"/>
              <a:t>Android 5.0 &amp;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cutting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 &amp; sigma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talk is about the beautiful user interfaces of mobile applications.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[] </a:t>
            </a:r>
            <a:r>
              <a:rPr lang="en-US" dirty="0"/>
              <a:t>auto-play video of actual in-screen </a:t>
            </a:r>
            <a:r>
              <a:rPr lang="en-US" dirty="0" smtClean="0"/>
              <a:t>animation?</a:t>
            </a:r>
            <a:endParaRPr lang="en-US" dirty="0"/>
          </a:p>
          <a:p>
            <a:r>
              <a:rPr lang="en-US" dirty="0" smtClean="0"/>
              <a:t>[] </a:t>
            </a:r>
            <a:r>
              <a:rPr lang="en-US" dirty="0"/>
              <a:t>Add more citations &amp; references from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design is throw-away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</a:t>
            </a:r>
            <a:r>
              <a:rPr lang="en-US" dirty="0"/>
              <a:t>design is throw-away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marks up the screen at the pixel level (the large rectangles) and specifies screen transitions</a:t>
            </a:r>
          </a:p>
          <a:p>
            <a:r>
              <a:rPr lang="en-US" dirty="0"/>
              <a:t>- e.g., from the menu screen to the ``Discover People''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Entire</a:t>
            </a:r>
            <a:r>
              <a:rPr lang="en-US" baseline="0" dirty="0"/>
              <a:t> screen: Root</a:t>
            </a:r>
          </a:p>
          <a:p>
            <a:r>
              <a:rPr lang="en-US" b="1" baseline="0" dirty="0"/>
              <a:t>OS renders parent first, then children on top</a:t>
            </a:r>
          </a:p>
          <a:p>
            <a:r>
              <a:rPr lang="en-US" baseline="0" dirty="0">
                <a:sym typeface="Wingdings" pitchFamily="2" charset="2"/>
              </a:rPr>
              <a:t> Reduce rendering time: Flat hierarchy, minimal overlap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1E6D-C260-A54C-A1C4-509E111D7D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4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P2A currently animates element within its parent 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D880-791B-457F-A743-615E2C3D3F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8CDFF-A807-4133-B8FB-BC1433F43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AAE602-7CFE-41A7-AEED-5D65F42B2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5FAA70-78DD-4E34-9BA4-3956588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Csallner: P2A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A980C8-19C6-4D7F-A3C5-42169FA2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5A69F2-1D88-4945-9C88-842B3923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3C8BE2-FB28-4817-B296-0157FF2B9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D83A49-552F-45A7-910B-B414650C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Csallner: P2A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E55244-DBAD-4468-AE1E-5EE00ACB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EC407-D398-4C21-B81C-1792A394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A660E-8D3A-40A5-9F5C-C53E2392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A09B2A-322D-445F-AF8D-98A79E80E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D482F9-E557-414F-A755-3A9FD0DA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Csallner: P2A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F57601-5192-4851-8B21-C030A5B6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6B7BA-7799-4042-B3FD-B06DFB1C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4D3602E-3A73-4F73-AD09-56F444E3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Csallner: P2A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D31FF0-BA07-469D-8FE8-0DBC8005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D14090-1924-4382-A4BD-DFA366E3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Csallner: P2A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72C2B1-2728-446E-9F71-9F21710A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C02BD80-7D2E-450F-88CE-9645BD85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1566D-201F-4C0B-ADE7-C1C4A795E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AAF292-8733-4DC5-9FF6-D2A11C132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Christoph Csallner: P2A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C4E011-8314-46A3-B325-ABA7EA06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7A87024-1616-4039-9C3A-B5DD7B3E5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oenbok/Fram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9A3ADB-86E4-418F-970B-B3D9F86EE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P2A: A Tool for Converting Pixels to Animated Mobile Application User Interfaces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78F44B-D492-4EDA-AB66-FA7323D47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Siva Natarajan, Christoph Csallner</a:t>
            </a:r>
          </a:p>
          <a:p>
            <a:r>
              <a:rPr lang="en-US" dirty="0"/>
              <a:t>Computer Science and Engineering Department</a:t>
            </a:r>
          </a:p>
          <a:p>
            <a:r>
              <a:rPr lang="en-US" dirty="0"/>
              <a:t>The University of Texas at Arlington (UTA)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1E85DA-DFD7-4E75-B0E3-BBD1DBF2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565" y="5349875"/>
            <a:ext cx="321287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57C7F-CB5F-4A05-81B7-6B8D8311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In-screen Animation: Login Screen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6B53922-E879-4A8B-BFF1-0438A7E39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074" y="1825625"/>
            <a:ext cx="277443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Facebook f:</a:t>
            </a:r>
          </a:p>
          <a:p>
            <a:r>
              <a:rPr lang="en-US" dirty="0"/>
              <a:t>Changes color</a:t>
            </a:r>
          </a:p>
          <a:p>
            <a:r>
              <a:rPr lang="en-US" dirty="0"/>
              <a:t>Slides up</a:t>
            </a:r>
          </a:p>
          <a:p>
            <a:pPr lvl="1"/>
            <a:r>
              <a:rPr lang="en-US" dirty="0"/>
              <a:t>Translation</a:t>
            </a:r>
          </a:p>
          <a:p>
            <a:r>
              <a:rPr lang="en-US" dirty="0"/>
              <a:t>Expands</a:t>
            </a:r>
          </a:p>
          <a:p>
            <a:pPr lvl="1"/>
            <a:r>
              <a:rPr lang="en-US" dirty="0"/>
              <a:t>Scaling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elements fade in after that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0766D4C-CCE2-4D1C-A8FB-C91E21BC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763978-4DB2-4DA1-9979-4B726AD02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3912874" cy="6456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5D51A7-E7C3-4AFD-B9D9-8E1E2F89F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1690689"/>
            <a:ext cx="3882723" cy="63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BA6429-CFF0-486C-A0D4-62BE7DFD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Throwaway Prototype vs. Native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F4C68C-2428-483D-8A78-2F70D43BA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Adobe Flash, </a:t>
            </a:r>
            <a:r>
              <a:rPr lang="en-US" dirty="0" smtClean="0"/>
              <a:t>Framer.js: </a:t>
            </a:r>
            <a:r>
              <a:rPr lang="en-US" dirty="0"/>
              <a:t>Define animations manually (15 min)</a:t>
            </a:r>
          </a:p>
          <a:p>
            <a:endParaRPr lang="en-US" dirty="0"/>
          </a:p>
          <a:p>
            <a:r>
              <a:rPr lang="en-US" dirty="0"/>
              <a:t>P2A infers source code that runs on stock Android phone (30 s):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public void </a:t>
            </a:r>
            <a:r>
              <a:rPr lang="en-US" dirty="0" err="1">
                <a:latin typeface="Consolas" panose="020B0609020204030204" pitchFamily="49" charset="0"/>
              </a:rPr>
              <a:t>onStartAnimation</a:t>
            </a:r>
            <a:r>
              <a:rPr lang="en-US" dirty="0">
                <a:latin typeface="Consolas" panose="020B0609020204030204" pitchFamily="49" charset="0"/>
              </a:rPr>
              <a:t>()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{ // ..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f.leftMargin</a:t>
            </a:r>
            <a:r>
              <a:rPr lang="en-US" dirty="0">
                <a:latin typeface="Consolas" panose="020B0609020204030204" pitchFamily="49" charset="0"/>
              </a:rPr>
              <a:t> -= 11; 	// new logo location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f.topMargin</a:t>
            </a:r>
            <a:r>
              <a:rPr lang="en-US" dirty="0">
                <a:latin typeface="Consolas" panose="020B0609020204030204" pitchFamily="49" charset="0"/>
              </a:rPr>
              <a:t> -= 324;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f.width</a:t>
            </a:r>
            <a:r>
              <a:rPr lang="en-US" dirty="0">
                <a:latin typeface="Consolas" panose="020B0609020204030204" pitchFamily="49" charset="0"/>
              </a:rPr>
              <a:t>=56;			// new logo dimensions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f.height</a:t>
            </a:r>
            <a:r>
              <a:rPr lang="en-US" dirty="0">
                <a:latin typeface="Consolas" panose="020B0609020204030204" pitchFamily="49" charset="0"/>
              </a:rPr>
              <a:t>=58;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// ..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1A25FAC-B64D-4FAC-86A5-022584D3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045FB5-7BCC-4C93-8787-78F81E3092D4}"/>
              </a:ext>
            </a:extLst>
          </p:cNvPr>
          <p:cNvSpPr/>
          <p:nvPr/>
        </p:nvSpPr>
        <p:spPr>
          <a:xfrm>
            <a:off x="629920" y="5954137"/>
            <a:ext cx="1093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Framer.js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github.com/koenbok/Framer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11</a:t>
            </a:fld>
            <a:endParaRPr lang="en-US"/>
          </a:p>
        </p:txBody>
      </p:sp>
      <p:pic>
        <p:nvPicPr>
          <p:cNvPr id="6" name="fb_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691" y="417095"/>
            <a:ext cx="3392504" cy="6168189"/>
          </a:xfrm>
          <a:prstGeom prst="rect">
            <a:avLst/>
          </a:prstGeom>
        </p:spPr>
      </p:pic>
      <p:pic>
        <p:nvPicPr>
          <p:cNvPr id="7" name="VID_20180525_17083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6842" y="-689810"/>
            <a:ext cx="5144503" cy="91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7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4740482" y="2079723"/>
            <a:ext cx="491890" cy="474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40" idx="0"/>
          </p:cNvCxnSpPr>
          <p:nvPr/>
        </p:nvCxnSpPr>
        <p:spPr>
          <a:xfrm>
            <a:off x="4328595" y="3474411"/>
            <a:ext cx="1655309" cy="535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Background: App </a:t>
            </a:r>
            <a:r>
              <a:rPr lang="en-US" dirty="0"/>
              <a:t>UI </a:t>
            </a:r>
            <a:r>
              <a:rPr lang="en-US" dirty="0" smtClean="0"/>
              <a:t>Container Hierarchy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2AC8-6F77-C04A-97BA-7ACFFAC48D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12" descr="BarredIphoneHangout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4"/>
          <a:stretch/>
        </p:blipFill>
        <p:spPr>
          <a:xfrm>
            <a:off x="3314248" y="1862144"/>
            <a:ext cx="1583859" cy="23341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23" name="Straight Arrow Connector 22"/>
          <p:cNvCxnSpPr>
            <a:cxnSpLocks/>
            <a:endCxn id="13" idx="1"/>
          </p:cNvCxnSpPr>
          <p:nvPr/>
        </p:nvCxnSpPr>
        <p:spPr>
          <a:xfrm>
            <a:off x="2588131" y="1874345"/>
            <a:ext cx="726117" cy="10450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rredIphoneHangout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b="9572"/>
          <a:stretch/>
        </p:blipFill>
        <p:spPr>
          <a:xfrm>
            <a:off x="3283286" y="2361044"/>
            <a:ext cx="1583859" cy="2226733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24" name="Straight Arrow Connector 23"/>
          <p:cNvCxnSpPr>
            <a:cxnSpLocks/>
            <a:stCxn id="8" idx="3"/>
            <a:endCxn id="14" idx="1"/>
          </p:cNvCxnSpPr>
          <p:nvPr/>
        </p:nvCxnSpPr>
        <p:spPr>
          <a:xfrm flipV="1">
            <a:off x="2921189" y="3474411"/>
            <a:ext cx="362097" cy="45583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arredIphoneHangout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9"/>
          <a:stretch/>
        </p:blipFill>
        <p:spPr>
          <a:xfrm>
            <a:off x="3283286" y="4820935"/>
            <a:ext cx="1583859" cy="25961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26" name="Straight Arrow Connector 25"/>
          <p:cNvCxnSpPr>
            <a:cxnSpLocks/>
            <a:endCxn id="15" idx="1"/>
          </p:cNvCxnSpPr>
          <p:nvPr/>
        </p:nvCxnSpPr>
        <p:spPr>
          <a:xfrm flipV="1">
            <a:off x="2874435" y="4950740"/>
            <a:ext cx="408851" cy="1008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BarredIphoneHangout2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10521" r="27148" b="85967"/>
          <a:stretch/>
        </p:blipFill>
        <p:spPr>
          <a:xfrm>
            <a:off x="5466139" y="3268116"/>
            <a:ext cx="781051" cy="9525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48" name="Straight Arrow Connector 47"/>
          <p:cNvCxnSpPr>
            <a:stCxn id="18" idx="2"/>
            <a:endCxn id="20" idx="0"/>
          </p:cNvCxnSpPr>
          <p:nvPr/>
        </p:nvCxnSpPr>
        <p:spPr>
          <a:xfrm flipH="1">
            <a:off x="5856665" y="3023239"/>
            <a:ext cx="338049" cy="2448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arredIphoneHangout2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14033" r="27148" b="82455"/>
          <a:stretch/>
        </p:blipFill>
        <p:spPr>
          <a:xfrm>
            <a:off x="6532942" y="3268116"/>
            <a:ext cx="781051" cy="9525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51" name="Straight Arrow Connector 50"/>
          <p:cNvCxnSpPr>
            <a:stCxn id="18" idx="2"/>
            <a:endCxn id="22" idx="0"/>
          </p:cNvCxnSpPr>
          <p:nvPr/>
        </p:nvCxnSpPr>
        <p:spPr>
          <a:xfrm>
            <a:off x="6194714" y="3023239"/>
            <a:ext cx="728754" cy="2448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BarredIphoneHangout2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b="77566"/>
          <a:stretch/>
        </p:blipFill>
        <p:spPr>
          <a:xfrm>
            <a:off x="5239423" y="1888685"/>
            <a:ext cx="1583859" cy="3824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5199605" y="4009970"/>
            <a:ext cx="1568597" cy="395891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99605" y="4416370"/>
            <a:ext cx="1568597" cy="395891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99605" y="4820935"/>
            <a:ext cx="1568597" cy="395891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99605" y="5216826"/>
            <a:ext cx="1568597" cy="395891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pic>
        <p:nvPicPr>
          <p:cNvPr id="18" name="Picture 17" descr="BarredIphoneHangout2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8332" r="27148" b="77566"/>
          <a:stretch/>
        </p:blipFill>
        <p:spPr>
          <a:xfrm>
            <a:off x="5804188" y="2640757"/>
            <a:ext cx="781051" cy="38248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42" name="Straight Arrow Connector 41"/>
          <p:cNvCxnSpPr>
            <a:stCxn id="16" idx="2"/>
            <a:endCxn id="18" idx="0"/>
          </p:cNvCxnSpPr>
          <p:nvPr/>
        </p:nvCxnSpPr>
        <p:spPr>
          <a:xfrm>
            <a:off x="6031353" y="2271167"/>
            <a:ext cx="163361" cy="3695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arredIphoneHangout2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2" t="8332" b="85425"/>
          <a:stretch/>
        </p:blipFill>
        <p:spPr>
          <a:xfrm>
            <a:off x="6709996" y="2662666"/>
            <a:ext cx="213471" cy="16933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45" name="Straight Arrow Connector 44"/>
          <p:cNvCxnSpPr>
            <a:cxnSpLocks/>
            <a:stCxn id="16" idx="2"/>
            <a:endCxn id="19" idx="0"/>
          </p:cNvCxnSpPr>
          <p:nvPr/>
        </p:nvCxnSpPr>
        <p:spPr>
          <a:xfrm>
            <a:off x="6031353" y="2271167"/>
            <a:ext cx="785379" cy="3914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arredIphoneHangout2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r="77510" b="77566"/>
          <a:stretch/>
        </p:blipFill>
        <p:spPr>
          <a:xfrm>
            <a:off x="5233729" y="2632712"/>
            <a:ext cx="356209" cy="38248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39" name="Straight Arrow Connector 38"/>
          <p:cNvCxnSpPr>
            <a:stCxn id="16" idx="2"/>
            <a:endCxn id="17" idx="0"/>
          </p:cNvCxnSpPr>
          <p:nvPr/>
        </p:nvCxnSpPr>
        <p:spPr>
          <a:xfrm flipH="1">
            <a:off x="5411834" y="2271167"/>
            <a:ext cx="619519" cy="36154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BarredIphoneHangout2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5" b="76154"/>
          <a:stretch/>
        </p:blipFill>
        <p:spPr>
          <a:xfrm>
            <a:off x="7026741" y="2654558"/>
            <a:ext cx="1583859" cy="45719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58" name="Straight Arrow Connector 57"/>
          <p:cNvCxnSpPr>
            <a:stCxn id="16" idx="2"/>
            <a:endCxn id="46" idx="0"/>
          </p:cNvCxnSpPr>
          <p:nvPr/>
        </p:nvCxnSpPr>
        <p:spPr>
          <a:xfrm>
            <a:off x="6031353" y="2271167"/>
            <a:ext cx="1787318" cy="38339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arredIphoneHangout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6" y="1707703"/>
            <a:ext cx="2595673" cy="444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Rectangle 60"/>
          <p:cNvSpPr/>
          <p:nvPr/>
        </p:nvSpPr>
        <p:spPr>
          <a:xfrm>
            <a:off x="366726" y="2121809"/>
            <a:ext cx="519228" cy="534484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6726" y="2682408"/>
            <a:ext cx="2545380" cy="69876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595072" y="2185235"/>
            <a:ext cx="279363" cy="90025"/>
          </a:xfrm>
          <a:prstGeom prst="rect">
            <a:avLst/>
          </a:prstGeom>
          <a:solidFill>
            <a:srgbClr val="FF0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66691" y="2345766"/>
            <a:ext cx="1215502" cy="142820"/>
          </a:xfrm>
          <a:prstGeom prst="rect">
            <a:avLst/>
          </a:prstGeom>
          <a:solidFill>
            <a:srgbClr val="FF0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58355" y="2153203"/>
            <a:ext cx="945072" cy="174107"/>
          </a:xfrm>
          <a:prstGeom prst="rect">
            <a:avLst/>
          </a:prstGeom>
          <a:solidFill>
            <a:srgbClr val="FF0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9B546657-42BD-423D-A66F-FE07EBDD2F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6831" y="3519023"/>
            <a:ext cx="5704369" cy="320245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800D65B5-C1E8-41DD-995E-30AC97AACD61}"/>
              </a:ext>
            </a:extLst>
          </p:cNvPr>
          <p:cNvSpPr/>
          <p:nvPr/>
        </p:nvSpPr>
        <p:spPr>
          <a:xfrm>
            <a:off x="7119291" y="5537604"/>
            <a:ext cx="4507323" cy="771329"/>
          </a:xfrm>
          <a:prstGeom prst="rect">
            <a:avLst/>
          </a:prstGeom>
          <a:solidFill>
            <a:schemeClr val="tx1">
              <a:alpha val="2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33C71CE4-FE5A-4025-8A36-A0234B612645}"/>
              </a:ext>
            </a:extLst>
          </p:cNvPr>
          <p:cNvSpPr/>
          <p:nvPr/>
        </p:nvSpPr>
        <p:spPr>
          <a:xfrm>
            <a:off x="7527877" y="5755737"/>
            <a:ext cx="3446067" cy="203815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87FB63BB-0659-497C-9997-81F9E8585969}"/>
              </a:ext>
            </a:extLst>
          </p:cNvPr>
          <p:cNvSpPr/>
          <p:nvPr/>
        </p:nvSpPr>
        <p:spPr>
          <a:xfrm>
            <a:off x="7119292" y="6320817"/>
            <a:ext cx="4202522" cy="172058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01B52FC3-5B5B-4CC9-B753-2839FAECA27D}"/>
              </a:ext>
            </a:extLst>
          </p:cNvPr>
          <p:cNvSpPr/>
          <p:nvPr/>
        </p:nvSpPr>
        <p:spPr>
          <a:xfrm>
            <a:off x="7119291" y="3887542"/>
            <a:ext cx="3854653" cy="1638177"/>
          </a:xfrm>
          <a:prstGeom prst="rect">
            <a:avLst/>
          </a:prstGeom>
          <a:solidFill>
            <a:srgbClr val="008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41FB3E7E-EFAA-4F88-88A2-16A34CCE2953}"/>
              </a:ext>
            </a:extLst>
          </p:cNvPr>
          <p:cNvSpPr/>
          <p:nvPr/>
        </p:nvSpPr>
        <p:spPr>
          <a:xfrm>
            <a:off x="7122664" y="3689074"/>
            <a:ext cx="4178433" cy="186583"/>
          </a:xfrm>
          <a:prstGeom prst="rect">
            <a:avLst/>
          </a:prstGeom>
          <a:solidFill>
            <a:srgbClr val="008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CE9C2756-67F2-4794-90F2-74C8F8A08034}"/>
              </a:ext>
            </a:extLst>
          </p:cNvPr>
          <p:cNvSpPr/>
          <p:nvPr/>
        </p:nvSpPr>
        <p:spPr>
          <a:xfrm>
            <a:off x="7527877" y="5923268"/>
            <a:ext cx="2959050" cy="229520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435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  <p:bldP spid="61" grpId="0" animBg="1"/>
      <p:bldP spid="62" grpId="0" animBg="1"/>
      <p:bldP spid="65" grpId="0" animBg="1"/>
      <p:bldP spid="77" grpId="0" animBg="1"/>
      <p:bldP spid="7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3E5AC5F-5302-49C8-8975-E5DC4A9B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REMAUI: Vision + OCR + Heuristics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31442B1-FC6D-4C98-83EA-A4A1B316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267" y="1825625"/>
            <a:ext cx="2886456" cy="4351338"/>
          </a:xfrm>
        </p:spPr>
        <p:txBody>
          <a:bodyPr/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Only single input screen</a:t>
            </a:r>
          </a:p>
          <a:p>
            <a:pPr lvl="1"/>
            <a:r>
              <a:rPr lang="en-US" dirty="0"/>
              <a:t>No transitions between screens</a:t>
            </a:r>
          </a:p>
          <a:p>
            <a:pPr lvl="1"/>
            <a:r>
              <a:rPr lang="en-US" dirty="0"/>
              <a:t>No in-screen animations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70C144A-5346-438E-9D6C-7C86E2DE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19FE1B2-8E3B-4ABA-9B60-B64AB4B19192}"/>
              </a:ext>
            </a:extLst>
          </p:cNvPr>
          <p:cNvSpPr/>
          <p:nvPr/>
        </p:nvSpPr>
        <p:spPr>
          <a:xfrm>
            <a:off x="192669" y="4362529"/>
            <a:ext cx="1212867" cy="992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Input: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UI bitmap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90AF301-32AF-40C3-9F2A-6771B5F4F470}"/>
              </a:ext>
            </a:extLst>
          </p:cNvPr>
          <p:cNvSpPr/>
          <p:nvPr/>
        </p:nvSpPr>
        <p:spPr>
          <a:xfrm>
            <a:off x="1411869" y="3576183"/>
            <a:ext cx="672126" cy="627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(1)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OCR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364BD9C2-7B94-4A13-AC91-68951C5DAA7C}"/>
              </a:ext>
            </a:extLst>
          </p:cNvPr>
          <p:cNvCxnSpPr/>
          <p:nvPr/>
        </p:nvCxnSpPr>
        <p:spPr>
          <a:xfrm flipV="1">
            <a:off x="6987639" y="3790655"/>
            <a:ext cx="508431" cy="13880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2E9E61E-7BC7-4671-BCC6-30FB7D0694BB}"/>
              </a:ext>
            </a:extLst>
          </p:cNvPr>
          <p:cNvCxnSpPr/>
          <p:nvPr/>
        </p:nvCxnSpPr>
        <p:spPr>
          <a:xfrm>
            <a:off x="1529730" y="3336568"/>
            <a:ext cx="894488" cy="85813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E7D326-7E7D-48DB-A08E-9A648983B556}"/>
              </a:ext>
            </a:extLst>
          </p:cNvPr>
          <p:cNvSpPr/>
          <p:nvPr/>
        </p:nvSpPr>
        <p:spPr>
          <a:xfrm>
            <a:off x="1234381" y="1950750"/>
            <a:ext cx="1189837" cy="13858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Computer Vision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(2)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38FD827-ECED-48AA-8101-BFEBAA53412F}"/>
              </a:ext>
            </a:extLst>
          </p:cNvPr>
          <p:cNvCxnSpPr/>
          <p:nvPr/>
        </p:nvCxnSpPr>
        <p:spPr>
          <a:xfrm>
            <a:off x="5120160" y="3010463"/>
            <a:ext cx="58567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4DE2C01-2E3A-4B01-8931-1F4B50D64884}"/>
              </a:ext>
            </a:extLst>
          </p:cNvPr>
          <p:cNvSpPr/>
          <p:nvPr/>
        </p:nvSpPr>
        <p:spPr>
          <a:xfrm>
            <a:off x="4931773" y="1950749"/>
            <a:ext cx="1011158" cy="13858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Identify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lists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249F6D2-8564-4B95-AB47-FE0F4777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105" y="2106011"/>
            <a:ext cx="1922348" cy="32492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60BFE0C-4F2F-4F3B-8FDB-53E2C7668B8E}"/>
              </a:ext>
            </a:extLst>
          </p:cNvPr>
          <p:cNvSpPr/>
          <p:nvPr/>
        </p:nvSpPr>
        <p:spPr>
          <a:xfrm>
            <a:off x="7346105" y="5173761"/>
            <a:ext cx="1702797" cy="9612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Output: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Generated app with inferred UI</a:t>
            </a:r>
          </a:p>
        </p:txBody>
      </p:sp>
      <p:pic>
        <p:nvPicPr>
          <p:cNvPr id="15" name="Picture 14" descr="BarredIphoneHangout2color_intermediate_image.png">
            <a:extLst>
              <a:ext uri="{FF2B5EF4-FFF2-40B4-BE49-F238E27FC236}">
                <a16:creationId xmlns="" xmlns:a16="http://schemas.microsoft.com/office/drawing/2014/main" id="{9E0CF1BA-1C9D-4750-B0C4-EE0053BC5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9" y="2274649"/>
            <a:ext cx="1219200" cy="20878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1EA7A31-9BDD-458F-BA4F-0B6B4FF37B2B}"/>
              </a:ext>
            </a:extLst>
          </p:cNvPr>
          <p:cNvSpPr/>
          <p:nvPr/>
        </p:nvSpPr>
        <p:spPr>
          <a:xfrm>
            <a:off x="6800815" y="1952300"/>
            <a:ext cx="1005516" cy="13842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Compile,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Deploy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&amp; Run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(6)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102ACD0-1C03-4A2C-ABAD-123C331BCC02}"/>
              </a:ext>
            </a:extLst>
          </p:cNvPr>
          <p:cNvSpPr/>
          <p:nvPr/>
        </p:nvSpPr>
        <p:spPr>
          <a:xfrm>
            <a:off x="5817632" y="4760309"/>
            <a:ext cx="1087475" cy="1133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Images, Text, Source Code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733C2E1-2BB7-4F9E-B49C-A715C29E940F}"/>
              </a:ext>
            </a:extLst>
          </p:cNvPr>
          <p:cNvSpPr/>
          <p:nvPr/>
        </p:nvSpPr>
        <p:spPr>
          <a:xfrm>
            <a:off x="908683" y="5349488"/>
            <a:ext cx="894080" cy="5230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Box: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Word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AF45206-35CA-45AE-9329-C2F18D037D81}"/>
              </a:ext>
            </a:extLst>
          </p:cNvPr>
          <p:cNvSpPr/>
          <p:nvPr/>
        </p:nvSpPr>
        <p:spPr>
          <a:xfrm>
            <a:off x="3143883" y="1950749"/>
            <a:ext cx="795066" cy="13858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Merge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(3)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D40933F-5142-4C13-8A36-023EDEBFCE30}"/>
              </a:ext>
            </a:extLst>
          </p:cNvPr>
          <p:cNvSpPr/>
          <p:nvPr/>
        </p:nvSpPr>
        <p:spPr>
          <a:xfrm>
            <a:off x="3633849" y="5355242"/>
            <a:ext cx="610200" cy="5383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Box: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Line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8597440D-88CD-485C-A1B5-54DE4574DD9F}"/>
              </a:ext>
            </a:extLst>
          </p:cNvPr>
          <p:cNvCxnSpPr/>
          <p:nvPr/>
        </p:nvCxnSpPr>
        <p:spPr>
          <a:xfrm>
            <a:off x="6351825" y="4203332"/>
            <a:ext cx="0" cy="464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2A6C74B9-8DF4-47FA-9F43-269F4874F8F8}"/>
              </a:ext>
            </a:extLst>
          </p:cNvPr>
          <p:cNvCxnSpPr/>
          <p:nvPr/>
        </p:nvCxnSpPr>
        <p:spPr>
          <a:xfrm flipV="1">
            <a:off x="3044454" y="3472050"/>
            <a:ext cx="751088" cy="7312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20055ADA-3248-4E9C-94ED-FD6BC4A9515E}"/>
              </a:ext>
            </a:extLst>
          </p:cNvPr>
          <p:cNvCxnSpPr/>
          <p:nvPr/>
        </p:nvCxnSpPr>
        <p:spPr>
          <a:xfrm>
            <a:off x="3273791" y="3010463"/>
            <a:ext cx="58567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5972540C-6FA4-41BE-A72C-4BF0F4E5A90B}"/>
              </a:ext>
            </a:extLst>
          </p:cNvPr>
          <p:cNvCxnSpPr/>
          <p:nvPr/>
        </p:nvCxnSpPr>
        <p:spPr>
          <a:xfrm>
            <a:off x="1529730" y="3010463"/>
            <a:ext cx="58567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F6BC4F6-3377-485B-A042-B5EB8A421587}"/>
              </a:ext>
            </a:extLst>
          </p:cNvPr>
          <p:cNvSpPr/>
          <p:nvPr/>
        </p:nvSpPr>
        <p:spPr>
          <a:xfrm>
            <a:off x="192668" y="2273660"/>
            <a:ext cx="1219201" cy="2088869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1808DB2-C1FA-4580-9F12-3FBFAF76ECF4}"/>
              </a:ext>
            </a:extLst>
          </p:cNvPr>
          <p:cNvSpPr/>
          <p:nvPr/>
        </p:nvSpPr>
        <p:spPr>
          <a:xfrm>
            <a:off x="2249803" y="2259544"/>
            <a:ext cx="894080" cy="153111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910A129-50CF-450D-9CC8-9FC4B329DFE5}"/>
              </a:ext>
            </a:extLst>
          </p:cNvPr>
          <p:cNvSpPr/>
          <p:nvPr/>
        </p:nvSpPr>
        <p:spPr>
          <a:xfrm>
            <a:off x="1802762" y="4362529"/>
            <a:ext cx="894080" cy="153111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0DA3D06-3F24-47C6-A915-BAEC934B2F4F}"/>
              </a:ext>
            </a:extLst>
          </p:cNvPr>
          <p:cNvSpPr/>
          <p:nvPr/>
        </p:nvSpPr>
        <p:spPr>
          <a:xfrm>
            <a:off x="2789742" y="4362529"/>
            <a:ext cx="894080" cy="153111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9710A0C-FA05-43A6-BB02-323FFCCD1F02}"/>
              </a:ext>
            </a:extLst>
          </p:cNvPr>
          <p:cNvSpPr/>
          <p:nvPr/>
        </p:nvSpPr>
        <p:spPr>
          <a:xfrm>
            <a:off x="3938949" y="2273660"/>
            <a:ext cx="1087475" cy="186230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3E554CC-7D75-4E46-B424-9A315B2557E0}"/>
              </a:ext>
            </a:extLst>
          </p:cNvPr>
          <p:cNvSpPr/>
          <p:nvPr/>
        </p:nvSpPr>
        <p:spPr>
          <a:xfrm>
            <a:off x="5817632" y="2273660"/>
            <a:ext cx="1087475" cy="186230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31" name="Picture 30" descr="BarredIphoneHangout2color_Hierachy_4_de_full_overlap.png">
            <a:extLst>
              <a:ext uri="{FF2B5EF4-FFF2-40B4-BE49-F238E27FC236}">
                <a16:creationId xmlns="" xmlns:a16="http://schemas.microsoft.com/office/drawing/2014/main" id="{F61CDA9E-2A3D-43D5-AE3D-2FA304B30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03" y="2259544"/>
            <a:ext cx="894080" cy="1531111"/>
          </a:xfrm>
          <a:prstGeom prst="rect">
            <a:avLst/>
          </a:prstGeom>
        </p:spPr>
      </p:pic>
      <p:pic>
        <p:nvPicPr>
          <p:cNvPr id="32" name="Picture 31" descr="BarredIphoneHangout2color_pruneToCreateGroupText.png">
            <a:extLst>
              <a:ext uri="{FF2B5EF4-FFF2-40B4-BE49-F238E27FC236}">
                <a16:creationId xmlns="" xmlns:a16="http://schemas.microsoft.com/office/drawing/2014/main" id="{F267957F-565E-4D54-91CE-D311D157CA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9" y="2274649"/>
            <a:ext cx="1087475" cy="1862301"/>
          </a:xfrm>
          <a:prstGeom prst="rect">
            <a:avLst/>
          </a:prstGeom>
        </p:spPr>
      </p:pic>
      <p:pic>
        <p:nvPicPr>
          <p:cNvPr id="33" name="Picture 32" descr="BarredIphoneHangout2color_text_text.png">
            <a:extLst>
              <a:ext uri="{FF2B5EF4-FFF2-40B4-BE49-F238E27FC236}">
                <a16:creationId xmlns="" xmlns:a16="http://schemas.microsoft.com/office/drawing/2014/main" id="{049DC18D-37B9-47B3-BD79-D871BC2E4D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71" y="4362529"/>
            <a:ext cx="894080" cy="1531112"/>
          </a:xfrm>
          <a:prstGeom prst="rect">
            <a:avLst/>
          </a:prstGeom>
        </p:spPr>
      </p:pic>
      <p:pic>
        <p:nvPicPr>
          <p:cNvPr id="34" name="Picture 33" descr="BarredIphoneHangout2color_line_text.png">
            <a:extLst>
              <a:ext uri="{FF2B5EF4-FFF2-40B4-BE49-F238E27FC236}">
                <a16:creationId xmlns="" xmlns:a16="http://schemas.microsoft.com/office/drawing/2014/main" id="{EAD66AC5-791E-4138-B55B-788F438452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42" y="4362529"/>
            <a:ext cx="894080" cy="1531112"/>
          </a:xfrm>
          <a:prstGeom prst="rect">
            <a:avLst/>
          </a:prstGeom>
        </p:spPr>
      </p:pic>
      <p:pic>
        <p:nvPicPr>
          <p:cNvPr id="35" name="Picture 34" descr="edu.uta.cse.screenshot.barrediphonehangout2color.png">
            <a:extLst>
              <a:ext uri="{FF2B5EF4-FFF2-40B4-BE49-F238E27FC236}">
                <a16:creationId xmlns="" xmlns:a16="http://schemas.microsoft.com/office/drawing/2014/main" id="{1E9E08E5-4595-4B95-997C-F4BD7D03C2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80" y="2599093"/>
            <a:ext cx="1237435" cy="219988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BC367AE-BFD4-4C81-BB44-9480057E6207}"/>
              </a:ext>
            </a:extLst>
          </p:cNvPr>
          <p:cNvSpPr/>
          <p:nvPr/>
        </p:nvSpPr>
        <p:spPr>
          <a:xfrm>
            <a:off x="5513470" y="4099674"/>
            <a:ext cx="908028" cy="3738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(5)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Export</a:t>
            </a:r>
          </a:p>
        </p:txBody>
      </p:sp>
      <p:grpSp>
        <p:nvGrpSpPr>
          <p:cNvPr id="37" name="Group 100">
            <a:extLst>
              <a:ext uri="{FF2B5EF4-FFF2-40B4-BE49-F238E27FC236}">
                <a16:creationId xmlns="" xmlns:a16="http://schemas.microsoft.com/office/drawing/2014/main" id="{E67413DE-7E62-4697-A8E7-5B09A43A86F5}"/>
              </a:ext>
            </a:extLst>
          </p:cNvPr>
          <p:cNvGrpSpPr/>
          <p:nvPr/>
        </p:nvGrpSpPr>
        <p:grpSpPr>
          <a:xfrm>
            <a:off x="5830868" y="2459362"/>
            <a:ext cx="1054575" cy="1341735"/>
            <a:chOff x="9229695" y="343340"/>
            <a:chExt cx="1054575" cy="1341735"/>
          </a:xfrm>
        </p:grpSpPr>
        <p:grpSp>
          <p:nvGrpSpPr>
            <p:cNvPr id="38" name="Group 36">
              <a:extLst>
                <a:ext uri="{FF2B5EF4-FFF2-40B4-BE49-F238E27FC236}">
                  <a16:creationId xmlns="" xmlns:a16="http://schemas.microsoft.com/office/drawing/2014/main" id="{A2569AB8-7CB4-463D-995E-812CDBA27AC9}"/>
                </a:ext>
              </a:extLst>
            </p:cNvPr>
            <p:cNvGrpSpPr/>
            <p:nvPr/>
          </p:nvGrpSpPr>
          <p:grpSpPr>
            <a:xfrm>
              <a:off x="9229695" y="343340"/>
              <a:ext cx="1048137" cy="249293"/>
              <a:chOff x="6784585" y="2745650"/>
              <a:chExt cx="1714050" cy="40767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1E9426EA-F17A-4C2F-A5EA-674C9564C809}"/>
                  </a:ext>
                </a:extLst>
              </p:cNvPr>
              <p:cNvSpPr/>
              <p:nvPr/>
            </p:nvSpPr>
            <p:spPr>
              <a:xfrm>
                <a:off x="7193267" y="2763597"/>
                <a:ext cx="812814" cy="196821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1A9836BC-0AA9-4A5A-8826-0E9D37D86113}"/>
                  </a:ext>
                </a:extLst>
              </p:cNvPr>
              <p:cNvSpPr/>
              <p:nvPr/>
            </p:nvSpPr>
            <p:spPr>
              <a:xfrm>
                <a:off x="8341443" y="2779770"/>
                <a:ext cx="114357" cy="55320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EF8DDD82-5D7D-4F87-8896-6329C116D0AB}"/>
                  </a:ext>
                </a:extLst>
              </p:cNvPr>
              <p:cNvSpPr/>
              <p:nvPr/>
            </p:nvSpPr>
            <p:spPr>
              <a:xfrm>
                <a:off x="6832191" y="2745651"/>
                <a:ext cx="304800" cy="31895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1A5CA8E8-EC61-4CAF-832D-54EB473FE83F}"/>
                  </a:ext>
                </a:extLst>
              </p:cNvPr>
              <p:cNvSpPr/>
              <p:nvPr/>
            </p:nvSpPr>
            <p:spPr>
              <a:xfrm>
                <a:off x="6795903" y="3122099"/>
                <a:ext cx="1702732" cy="3122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43ED3610-41E3-414D-A680-D71F2F446701}"/>
                  </a:ext>
                </a:extLst>
              </p:cNvPr>
              <p:cNvSpPr/>
              <p:nvPr/>
            </p:nvSpPr>
            <p:spPr>
              <a:xfrm>
                <a:off x="6784585" y="2745650"/>
                <a:ext cx="1714050" cy="40767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42">
              <a:extLst>
                <a:ext uri="{FF2B5EF4-FFF2-40B4-BE49-F238E27FC236}">
                  <a16:creationId xmlns="" xmlns:a16="http://schemas.microsoft.com/office/drawing/2014/main" id="{F04EDFB1-BFF6-434B-8742-0F59E29B9648}"/>
                </a:ext>
              </a:extLst>
            </p:cNvPr>
            <p:cNvGrpSpPr/>
            <p:nvPr/>
          </p:nvGrpSpPr>
          <p:grpSpPr>
            <a:xfrm>
              <a:off x="9236133" y="623767"/>
              <a:ext cx="1048137" cy="243794"/>
              <a:chOff x="6795113" y="3204241"/>
              <a:chExt cx="1714050" cy="39868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64F05B0B-D3E6-4CD7-BF10-5BA3EFF34F33}"/>
                  </a:ext>
                </a:extLst>
              </p:cNvPr>
              <p:cNvSpPr/>
              <p:nvPr/>
            </p:nvSpPr>
            <p:spPr>
              <a:xfrm>
                <a:off x="6832339" y="3207740"/>
                <a:ext cx="312057" cy="31895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57C31792-1928-4B61-BCCF-9D65F6CBC40F}"/>
                  </a:ext>
                </a:extLst>
              </p:cNvPr>
              <p:cNvSpPr/>
              <p:nvPr/>
            </p:nvSpPr>
            <p:spPr>
              <a:xfrm>
                <a:off x="6800772" y="3565570"/>
                <a:ext cx="1702732" cy="3122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481D7335-62E2-4233-8C58-92BF88CD6246}"/>
                  </a:ext>
                </a:extLst>
              </p:cNvPr>
              <p:cNvSpPr/>
              <p:nvPr/>
            </p:nvSpPr>
            <p:spPr>
              <a:xfrm>
                <a:off x="7209029" y="3206283"/>
                <a:ext cx="318081" cy="202116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4AB383F5-DAEA-427E-BAE7-1F90C6F62244}"/>
                  </a:ext>
                </a:extLst>
              </p:cNvPr>
              <p:cNvSpPr/>
              <p:nvPr/>
            </p:nvSpPr>
            <p:spPr>
              <a:xfrm>
                <a:off x="8260105" y="3234450"/>
                <a:ext cx="195689" cy="45719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7FF14C26-9C36-4832-AF9D-7213D1E7DE96}"/>
                  </a:ext>
                </a:extLst>
              </p:cNvPr>
              <p:cNvSpPr/>
              <p:nvPr/>
            </p:nvSpPr>
            <p:spPr>
              <a:xfrm>
                <a:off x="6795113" y="3204241"/>
                <a:ext cx="1714050" cy="39868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48">
              <a:extLst>
                <a:ext uri="{FF2B5EF4-FFF2-40B4-BE49-F238E27FC236}">
                  <a16:creationId xmlns="" xmlns:a16="http://schemas.microsoft.com/office/drawing/2014/main" id="{99EFE178-712F-4B8F-86C3-0FFD39C7F482}"/>
                </a:ext>
              </a:extLst>
            </p:cNvPr>
            <p:cNvGrpSpPr/>
            <p:nvPr/>
          </p:nvGrpSpPr>
          <p:grpSpPr>
            <a:xfrm>
              <a:off x="9236133" y="894949"/>
              <a:ext cx="1048137" cy="243794"/>
              <a:chOff x="6795113" y="3647713"/>
              <a:chExt cx="1714050" cy="398684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21C8E1AD-65AE-4221-91E5-EA937C31A797}"/>
                  </a:ext>
                </a:extLst>
              </p:cNvPr>
              <p:cNvSpPr/>
              <p:nvPr/>
            </p:nvSpPr>
            <p:spPr>
              <a:xfrm>
                <a:off x="6832338" y="3654293"/>
                <a:ext cx="312057" cy="31895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F803927C-3DD8-4D09-9500-72D201A7DEA1}"/>
                  </a:ext>
                </a:extLst>
              </p:cNvPr>
              <p:cNvSpPr/>
              <p:nvPr/>
            </p:nvSpPr>
            <p:spPr>
              <a:xfrm>
                <a:off x="6800772" y="4015127"/>
                <a:ext cx="1702732" cy="3122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07169D63-9D33-49CE-AE51-D0A922ABFF3A}"/>
                  </a:ext>
                </a:extLst>
              </p:cNvPr>
              <p:cNvSpPr/>
              <p:nvPr/>
            </p:nvSpPr>
            <p:spPr>
              <a:xfrm>
                <a:off x="7202475" y="3654293"/>
                <a:ext cx="1079378" cy="193823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1A3D56CD-ED36-4125-9C48-D2DA4B1DCF08}"/>
                  </a:ext>
                </a:extLst>
              </p:cNvPr>
              <p:cNvSpPr/>
              <p:nvPr/>
            </p:nvSpPr>
            <p:spPr>
              <a:xfrm>
                <a:off x="8269002" y="3677136"/>
                <a:ext cx="177899" cy="45719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E8EEC49C-EA5D-4914-9023-255A47431DDA}"/>
                  </a:ext>
                </a:extLst>
              </p:cNvPr>
              <p:cNvSpPr/>
              <p:nvPr/>
            </p:nvSpPr>
            <p:spPr>
              <a:xfrm>
                <a:off x="6795113" y="3647713"/>
                <a:ext cx="1714050" cy="39868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54">
              <a:extLst>
                <a:ext uri="{FF2B5EF4-FFF2-40B4-BE49-F238E27FC236}">
                  <a16:creationId xmlns="" xmlns:a16="http://schemas.microsoft.com/office/drawing/2014/main" id="{22ECE9AE-E706-4413-AFF1-12E7D2CFFD74}"/>
                </a:ext>
              </a:extLst>
            </p:cNvPr>
            <p:cNvGrpSpPr/>
            <p:nvPr/>
          </p:nvGrpSpPr>
          <p:grpSpPr>
            <a:xfrm>
              <a:off x="9236133" y="1163164"/>
              <a:ext cx="1041699" cy="251096"/>
              <a:chOff x="6795113" y="4086332"/>
              <a:chExt cx="1703522" cy="41062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1B1921C1-413A-4DFA-B0F1-C49CC56DA80D}"/>
                  </a:ext>
                </a:extLst>
              </p:cNvPr>
              <p:cNvSpPr/>
              <p:nvPr/>
            </p:nvSpPr>
            <p:spPr>
              <a:xfrm>
                <a:off x="6832338" y="4088284"/>
                <a:ext cx="312057" cy="31895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69437812-B14B-4CD7-9E76-0D096C831E01}"/>
                  </a:ext>
                </a:extLst>
              </p:cNvPr>
              <p:cNvSpPr/>
              <p:nvPr/>
            </p:nvSpPr>
            <p:spPr>
              <a:xfrm>
                <a:off x="6795903" y="4465729"/>
                <a:ext cx="1702732" cy="3122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27EC281E-043E-43D9-9980-0CBF418A44B5}"/>
                  </a:ext>
                </a:extLst>
              </p:cNvPr>
              <p:cNvSpPr/>
              <p:nvPr/>
            </p:nvSpPr>
            <p:spPr>
              <a:xfrm>
                <a:off x="7193261" y="4104847"/>
                <a:ext cx="1030535" cy="193823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4654DC21-E44C-4D1D-8AD0-540CC392A320}"/>
                  </a:ext>
                </a:extLst>
              </p:cNvPr>
              <p:cNvSpPr/>
              <p:nvPr/>
            </p:nvSpPr>
            <p:spPr>
              <a:xfrm>
                <a:off x="8252852" y="4119821"/>
                <a:ext cx="195689" cy="45719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9C00EBB7-C83C-49A8-9188-15EF00709BD7}"/>
                  </a:ext>
                </a:extLst>
              </p:cNvPr>
              <p:cNvSpPr/>
              <p:nvPr/>
            </p:nvSpPr>
            <p:spPr>
              <a:xfrm>
                <a:off x="6795113" y="4086332"/>
                <a:ext cx="1703522" cy="409573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60">
              <a:extLst>
                <a:ext uri="{FF2B5EF4-FFF2-40B4-BE49-F238E27FC236}">
                  <a16:creationId xmlns="" xmlns:a16="http://schemas.microsoft.com/office/drawing/2014/main" id="{A723D6DB-2793-4B4F-8A5F-2D9791995DE0}"/>
                </a:ext>
              </a:extLst>
            </p:cNvPr>
            <p:cNvGrpSpPr/>
            <p:nvPr/>
          </p:nvGrpSpPr>
          <p:grpSpPr>
            <a:xfrm>
              <a:off x="9236133" y="1434346"/>
              <a:ext cx="1041699" cy="250729"/>
              <a:chOff x="6795113" y="4529804"/>
              <a:chExt cx="1703522" cy="41002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3096CF3D-9E75-4A09-9CED-59266958A677}"/>
                  </a:ext>
                </a:extLst>
              </p:cNvPr>
              <p:cNvSpPr/>
              <p:nvPr/>
            </p:nvSpPr>
            <p:spPr>
              <a:xfrm>
                <a:off x="6832337" y="4529804"/>
                <a:ext cx="312057" cy="31895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BC0AC719-6308-4EF3-B715-D99F8EDD78A8}"/>
                  </a:ext>
                </a:extLst>
              </p:cNvPr>
              <p:cNvSpPr/>
              <p:nvPr/>
            </p:nvSpPr>
            <p:spPr>
              <a:xfrm>
                <a:off x="6795903" y="4899672"/>
                <a:ext cx="1702732" cy="3122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A80DBB04-80DA-44D5-A56C-C50546C35ABE}"/>
                  </a:ext>
                </a:extLst>
              </p:cNvPr>
              <p:cNvSpPr/>
              <p:nvPr/>
            </p:nvSpPr>
            <p:spPr>
              <a:xfrm>
                <a:off x="7193261" y="4535069"/>
                <a:ext cx="1148176" cy="193823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E7D6C6B-C819-44B1-BD45-915BB441CAC7}"/>
                  </a:ext>
                </a:extLst>
              </p:cNvPr>
              <p:cNvSpPr/>
              <p:nvPr/>
            </p:nvSpPr>
            <p:spPr>
              <a:xfrm>
                <a:off x="8291607" y="4562506"/>
                <a:ext cx="161726" cy="45719"/>
              </a:xfrm>
              <a:prstGeom prst="rect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08962FE7-9684-45F9-8062-67A768E0EBD6}"/>
                  </a:ext>
                </a:extLst>
              </p:cNvPr>
              <p:cNvSpPr/>
              <p:nvPr/>
            </p:nvSpPr>
            <p:spPr>
              <a:xfrm>
                <a:off x="6795113" y="4529804"/>
                <a:ext cx="1703522" cy="41002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920B27E-F100-482F-A834-6511CBC57E43}"/>
                </a:ext>
              </a:extLst>
            </p:cNvPr>
            <p:cNvSpPr txBox="1"/>
            <p:nvPr/>
          </p:nvSpPr>
          <p:spPr>
            <a:xfrm>
              <a:off x="9503042" y="343340"/>
              <a:ext cx="112963" cy="225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96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BB71CC-3EC6-4C4D-98A4-86EBA8CA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 Animation: Match “Similar” Elements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="" xmlns:a16="http://schemas.microsoft.com/office/drawing/2014/main" id="{40DBEC2F-136E-4982-9D01-1D95FB1D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916" y="2843784"/>
            <a:ext cx="3039073" cy="2874712"/>
          </a:xfrm>
        </p:spPr>
        <p:txBody>
          <a:bodyPr/>
          <a:lstStyle/>
          <a:p>
            <a:r>
              <a:rPr lang="en-US" dirty="0" smtClean="0"/>
              <a:t>Android </a:t>
            </a:r>
            <a:r>
              <a:rPr lang="en-US" dirty="0"/>
              <a:t>Chrome</a:t>
            </a:r>
          </a:p>
          <a:p>
            <a:r>
              <a:rPr lang="en-US" dirty="0" smtClean="0"/>
              <a:t>UI </a:t>
            </a:r>
            <a:r>
              <a:rPr lang="en-US" dirty="0"/>
              <a:t>elements “look similar”</a:t>
            </a:r>
          </a:p>
          <a:p>
            <a:r>
              <a:rPr lang="en-US" b="1" dirty="0"/>
              <a:t>But they differ pixel-by-pixel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DA6A84D-DF6C-4B8C-90F2-8248380D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A2657C-3A9D-4853-B568-D953A2A52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2" y="1770980"/>
            <a:ext cx="2966049" cy="4756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63ADA2-61CF-46A9-8D0A-1F3720FF7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02" y="1690688"/>
            <a:ext cx="2966049" cy="4812833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BCDA097D-502B-43FC-BE0F-A9CDE5A57209}"/>
              </a:ext>
            </a:extLst>
          </p:cNvPr>
          <p:cNvSpPr/>
          <p:nvPr/>
        </p:nvSpPr>
        <p:spPr>
          <a:xfrm>
            <a:off x="3700618" y="4343400"/>
            <a:ext cx="207264" cy="16367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="" xmlns:a16="http://schemas.microsoft.com/office/drawing/2014/main" id="{CAE5771C-770F-4BE9-A153-F2487FB15378}"/>
              </a:ext>
            </a:extLst>
          </p:cNvPr>
          <p:cNvSpPr/>
          <p:nvPr/>
        </p:nvSpPr>
        <p:spPr>
          <a:xfrm>
            <a:off x="8226551" y="2157984"/>
            <a:ext cx="184586" cy="13990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D071162B-9793-4CAA-A9AF-E375871BCE2D}"/>
              </a:ext>
            </a:extLst>
          </p:cNvPr>
          <p:cNvCxnSpPr>
            <a:cxnSpLocks/>
          </p:cNvCxnSpPr>
          <p:nvPr/>
        </p:nvCxnSpPr>
        <p:spPr>
          <a:xfrm flipV="1">
            <a:off x="4195917" y="2843784"/>
            <a:ext cx="3795939" cy="2318004"/>
          </a:xfrm>
          <a:prstGeom prst="bentConnector3">
            <a:avLst>
              <a:gd name="adj1" fmla="val 9191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C236B-89CC-4AED-B384-2A19A275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Match “Similar“ Elements Efficiently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CC9D25-37C4-48AB-AB5C-B26870EB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differ in location, size, and color</a:t>
            </a:r>
          </a:p>
          <a:p>
            <a:r>
              <a:rPr lang="en-US" dirty="0"/>
              <a:t>Comparing each pair of UI elements pixel-by-pixel: </a:t>
            </a:r>
            <a:r>
              <a:rPr lang="en-US" b="1" dirty="0"/>
              <a:t>O(e*f*p)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# screen-A elements * # screen-B elements * # pixels/element</a:t>
            </a:r>
          </a:p>
          <a:p>
            <a:endParaRPr lang="en-US" dirty="0"/>
          </a:p>
          <a:p>
            <a:r>
              <a:rPr lang="en-US" dirty="0"/>
              <a:t>Disregard elements that only change very little</a:t>
            </a:r>
          </a:p>
          <a:p>
            <a:r>
              <a:rPr lang="en-US" dirty="0"/>
              <a:t>Merge two screens</a:t>
            </a:r>
          </a:p>
          <a:p>
            <a:pPr lvl="1"/>
            <a:r>
              <a:rPr lang="en-US" dirty="0"/>
              <a:t>Create ode that transitions elements from start to final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083669E-3875-4BE8-AFE8-ED950527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421D7E-6725-450C-BD25-5C55BB20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Use Perceptual Hashing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9F2324-90FA-47EB-8855-154FBFB4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4568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Images look similar to a human  Similar perceptual hash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Map image to fixed length hash-value (“fingerprint”)</a:t>
            </a:r>
          </a:p>
          <a:p>
            <a:r>
              <a:rPr lang="en-US" dirty="0">
                <a:sym typeface="Wingdings" panose="05000000000000000000" pitchFamily="2" charset="2"/>
              </a:rPr>
              <a:t>Strong compression that (only) preserves key properties</a:t>
            </a:r>
          </a:p>
          <a:p>
            <a:r>
              <a:rPr lang="en-US" dirty="0">
                <a:sym typeface="Wingdings" panose="05000000000000000000" pitchFamily="2" charset="2"/>
              </a:rPr>
              <a:t>Widely used for finding copyright violations on the web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 if copies have different watermarks or other small variations</a:t>
            </a:r>
          </a:p>
          <a:p>
            <a:r>
              <a:rPr lang="en-US" dirty="0">
                <a:sym typeface="Wingdings" panose="05000000000000000000" pitchFamily="2" charset="2"/>
              </a:rPr>
              <a:t>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650AC5D-4C63-407C-812F-F6037CC9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DA8B0C-D548-4511-8E5A-CC2F6194E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69" y="5186145"/>
            <a:ext cx="419158" cy="381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150243-7E28-4457-B2A1-DCD116938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45" y="4971803"/>
            <a:ext cx="762106" cy="809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E27F57-4A64-4048-BEC7-B3C1191F7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56" y="4833670"/>
            <a:ext cx="1038370" cy="10860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58A228-21B2-43F0-83B7-EFB35235902A}"/>
              </a:ext>
            </a:extLst>
          </p:cNvPr>
          <p:cNvSpPr/>
          <p:nvPr/>
        </p:nvSpPr>
        <p:spPr>
          <a:xfrm>
            <a:off x="4613682" y="598701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104efec61bdd9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4E19C9-4B04-4CD6-A088-0FCE041F2AE5}"/>
              </a:ext>
            </a:extLst>
          </p:cNvPr>
          <p:cNvSpPr/>
          <p:nvPr/>
        </p:nvSpPr>
        <p:spPr>
          <a:xfrm>
            <a:off x="932684" y="5987018"/>
            <a:ext cx="2351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304ffec61bff9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25AD411-547A-487D-B454-4211C33B0AAD}"/>
              </a:ext>
            </a:extLst>
          </p:cNvPr>
          <p:cNvSpPr/>
          <p:nvPr/>
        </p:nvSpPr>
        <p:spPr>
          <a:xfrm>
            <a:off x="8619918" y="5987018"/>
            <a:ext cx="217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1fdfff3efe47f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DF979494-091A-4CC4-ABBF-DBBDD85AFF35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3284482" y="6248628"/>
            <a:ext cx="13292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15CC1AF-1B81-4C09-8DB7-9825AF0DECC1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281400" y="6248628"/>
            <a:ext cx="133851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3D280A-33A5-4D56-9004-861045130D12}"/>
              </a:ext>
            </a:extLst>
          </p:cNvPr>
          <p:cNvSpPr/>
          <p:nvPr/>
        </p:nvSpPr>
        <p:spPr>
          <a:xfrm>
            <a:off x="3804400" y="5769863"/>
            <a:ext cx="312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FD387A0-0862-41ED-B8E2-615D04547E1D}"/>
              </a:ext>
            </a:extLst>
          </p:cNvPr>
          <p:cNvSpPr/>
          <p:nvPr/>
        </p:nvSpPr>
        <p:spPr>
          <a:xfrm>
            <a:off x="7607080" y="5769863"/>
            <a:ext cx="687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81D199A3-6221-4E4E-B75D-128EE01EB2BE}"/>
              </a:ext>
            </a:extLst>
          </p:cNvPr>
          <p:cNvSpPr/>
          <p:nvPr/>
        </p:nvSpPr>
        <p:spPr>
          <a:xfrm>
            <a:off x="7042267" y="4416561"/>
            <a:ext cx="1816782" cy="981924"/>
          </a:xfrm>
          <a:prstGeom prst="wedgeRoundRectCallout">
            <a:avLst>
              <a:gd name="adj1" fmla="val -2930"/>
              <a:gd name="adj2" fmla="val 788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Over Threshold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="" xmlns:a16="http://schemas.microsoft.com/office/drawing/2014/main" id="{4BE86C9E-0BAC-4D01-9438-B7DD9B2301E4}"/>
              </a:ext>
            </a:extLst>
          </p:cNvPr>
          <p:cNvSpPr/>
          <p:nvPr/>
        </p:nvSpPr>
        <p:spPr>
          <a:xfrm>
            <a:off x="3052507" y="4416561"/>
            <a:ext cx="1816782" cy="981924"/>
          </a:xfrm>
          <a:prstGeom prst="wedgeRoundRectCallout">
            <a:avLst>
              <a:gd name="adj1" fmla="val -2930"/>
              <a:gd name="adj2" fmla="val 788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Hamming Distance</a:t>
            </a:r>
          </a:p>
        </p:txBody>
      </p:sp>
    </p:spTree>
    <p:extLst>
      <p:ext uri="{BB962C8B-B14F-4D97-AF65-F5344CB8AC3E}">
        <p14:creationId xmlns:p14="http://schemas.microsoft.com/office/powerpoint/2010/main" val="38042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42FE6-FF12-4C84-973C-B878E64D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Research Questions (RQ)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1D6F14-72AF-4D59-8A19-5A032571D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P2A's </a:t>
            </a:r>
            <a:r>
              <a:rPr lang="en-US" b="1" dirty="0"/>
              <a:t>runtime</a:t>
            </a:r>
            <a:r>
              <a:rPr lang="en-US" dirty="0"/>
              <a:t>?</a:t>
            </a:r>
          </a:p>
          <a:p>
            <a:r>
              <a:rPr lang="en-US" dirty="0"/>
              <a:t>… For generating code for inter-screen transitions (RQ 1)</a:t>
            </a:r>
          </a:p>
          <a:p>
            <a:pPr lvl="1"/>
            <a:r>
              <a:rPr lang="en-US" dirty="0"/>
              <a:t>Prototype status: Expect non-interactive use, within a few seconds</a:t>
            </a:r>
          </a:p>
          <a:p>
            <a:r>
              <a:rPr lang="en-US" dirty="0"/>
              <a:t>… For inferring in-screen animations &amp; generating code (RQ 2)</a:t>
            </a:r>
          </a:p>
          <a:p>
            <a:pPr lvl="1"/>
            <a:r>
              <a:rPr lang="en-US" dirty="0"/>
              <a:t>Computer vision / OCR expensive: Expect around one minute</a:t>
            </a:r>
          </a:p>
          <a:p>
            <a:endParaRPr lang="en-US" dirty="0"/>
          </a:p>
          <a:p>
            <a:r>
              <a:rPr lang="en-US" dirty="0"/>
              <a:t>Does a P2A-inferred in-screen </a:t>
            </a:r>
            <a:r>
              <a:rPr lang="en-US" b="1" dirty="0"/>
              <a:t>animation look visually similar</a:t>
            </a:r>
            <a:r>
              <a:rPr lang="en-US" dirty="0"/>
              <a:t> to the original animation (RQ 3)</a:t>
            </a:r>
          </a:p>
          <a:p>
            <a:pPr lvl="1"/>
            <a:r>
              <a:rPr lang="en-US" dirty="0"/>
              <a:t>Some animations complex, expect issues in generated animations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1D0DE00-024B-46FF-B8C6-521471A9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410D40-6FAC-4601-8666-B7F9F1EB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Groups: Inter-screen &amp; In-screen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ADB779-4EF5-4D6F-81DA-1FF466B6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 subjects: “Screen design + app” pairs</a:t>
            </a:r>
          </a:p>
          <a:p>
            <a:pPr lvl="1"/>
            <a:r>
              <a:rPr lang="en-US" dirty="0"/>
              <a:t>Hard to obtain from third parties</a:t>
            </a:r>
          </a:p>
          <a:p>
            <a:r>
              <a:rPr lang="en-US" dirty="0"/>
              <a:t>Instead: “Screenshot + app” pairs from Google Play store</a:t>
            </a:r>
          </a:p>
          <a:p>
            <a:pPr lvl="1"/>
            <a:r>
              <a:rPr lang="en-US" dirty="0"/>
              <a:t>Top-100 free Android apps (April 2017), but remove games, then:</a:t>
            </a:r>
          </a:p>
          <a:p>
            <a:r>
              <a:rPr lang="en-US" dirty="0"/>
              <a:t>RQ 1: Ten apps with most </a:t>
            </a:r>
            <a:r>
              <a:rPr lang="en-US" b="1" dirty="0"/>
              <a:t>inter-screen transition </a:t>
            </a:r>
            <a:r>
              <a:rPr lang="en-US" dirty="0"/>
              <a:t>effects</a:t>
            </a:r>
          </a:p>
          <a:p>
            <a:pPr lvl="1"/>
            <a:r>
              <a:rPr lang="en-US" dirty="0"/>
              <a:t>Total: 107 screens</a:t>
            </a:r>
          </a:p>
          <a:p>
            <a:r>
              <a:rPr lang="en-US" dirty="0"/>
              <a:t>RQ 2 &amp; 3: Thirty apps that contained </a:t>
            </a:r>
            <a:r>
              <a:rPr lang="en-US" b="1" dirty="0"/>
              <a:t>in-screen animations</a:t>
            </a:r>
          </a:p>
          <a:p>
            <a:pPr lvl="1"/>
            <a:r>
              <a:rPr lang="en-US" dirty="0"/>
              <a:t>Capture screenshot before and after animation</a:t>
            </a:r>
          </a:p>
          <a:p>
            <a:pPr lvl="1"/>
            <a:r>
              <a:rPr lang="en-US" dirty="0"/>
              <a:t>Total: 30 animations, 60 screens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EFC131E-8D0B-49E6-B0E8-9108622E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9101F3D-E945-49FF-9306-8815A0F1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App: Animated UI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5B75F79-61D2-413E-8E16-7985570EF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 expect customized UI:</a:t>
            </a:r>
          </a:p>
          <a:p>
            <a:pPr lvl="1"/>
            <a:r>
              <a:rPr lang="en-US" dirty="0"/>
              <a:t>Screens with non-standard visual features</a:t>
            </a:r>
          </a:p>
          <a:p>
            <a:pPr lvl="1"/>
            <a:r>
              <a:rPr lang="en-US" dirty="0"/>
              <a:t>Multiple screens with inter-screen transitions</a:t>
            </a:r>
          </a:p>
          <a:p>
            <a:pPr lvl="1"/>
            <a:r>
              <a:rPr lang="en-US" dirty="0"/>
              <a:t>In-screen animations</a:t>
            </a:r>
          </a:p>
          <a:p>
            <a:endParaRPr lang="en-US" dirty="0"/>
          </a:p>
          <a:p>
            <a:r>
              <a:rPr lang="en-US" b="1" dirty="0"/>
              <a:t>Many non-programmers are good at designing such UI</a:t>
            </a:r>
          </a:p>
          <a:p>
            <a:pPr lvl="1"/>
            <a:r>
              <a:rPr lang="en-US" dirty="0"/>
              <a:t>Dedicated user experience (UX) &amp; user interface (UI) experts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don’t have background to implement UI design in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A528250-D971-4313-9369-2CDA69DF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FCE422-C565-48D7-9FF8-4E919DC1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18" y="165550"/>
            <a:ext cx="8885382" cy="6522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0B70E-A137-4A08-BB8B-03210745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RQ 1: Below 2 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06B34FD-E913-4D9A-9BD1-1FCCB310F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66309" cy="4351338"/>
          </a:xfrm>
        </p:spPr>
        <p:txBody>
          <a:bodyPr/>
          <a:lstStyle/>
          <a:p>
            <a:r>
              <a:rPr lang="en-US" dirty="0"/>
              <a:t>Subsets of each app’s inter-screen transitions</a:t>
            </a:r>
          </a:p>
          <a:p>
            <a:r>
              <a:rPr lang="en-US" dirty="0"/>
              <a:t>Runtime depends on # screen elements</a:t>
            </a:r>
          </a:p>
          <a:p>
            <a:r>
              <a:rPr lang="en-US" dirty="0"/>
              <a:t>2.7Ghz </a:t>
            </a:r>
            <a:br>
              <a:rPr lang="en-US" dirty="0"/>
            </a:br>
            <a:r>
              <a:rPr lang="en-US" dirty="0"/>
              <a:t>Core i5 </a:t>
            </a:r>
            <a:br>
              <a:rPr lang="en-US" dirty="0"/>
            </a:br>
            <a:r>
              <a:rPr lang="en-US" dirty="0"/>
              <a:t>Mac Book Pro </a:t>
            </a:r>
            <a:br>
              <a:rPr lang="en-US" dirty="0"/>
            </a:br>
            <a:r>
              <a:rPr lang="en-US" dirty="0"/>
              <a:t>16GB 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601F05-B63C-4617-A7FD-F98DA173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 2: Below 70 Seconds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E65BEE-559E-48C5-9898-94A05EB7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s on average</a:t>
            </a:r>
          </a:p>
          <a:p>
            <a:endParaRPr lang="en-US" dirty="0"/>
          </a:p>
          <a:p>
            <a:r>
              <a:rPr lang="en-US" dirty="0"/>
              <a:t>Breakdown across three main steps</a:t>
            </a:r>
          </a:p>
          <a:p>
            <a:pPr lvl="1"/>
            <a:r>
              <a:rPr lang="en-US" dirty="0"/>
              <a:t>Step 1: REMAUI-style preprocessing	</a:t>
            </a:r>
            <a:r>
              <a:rPr lang="en-US" dirty="0">
                <a:sym typeface="Wingdings" panose="05000000000000000000" pitchFamily="2" charset="2"/>
              </a:rPr>
              <a:t> Took most time</a:t>
            </a:r>
            <a:endParaRPr lang="en-US" dirty="0"/>
          </a:p>
          <a:p>
            <a:pPr lvl="1"/>
            <a:r>
              <a:rPr lang="en-US" dirty="0"/>
              <a:t>Step 2 &amp; 3: Match screen elements		</a:t>
            </a:r>
            <a:r>
              <a:rPr lang="en-US" dirty="0">
                <a:sym typeface="Wingdings" panose="05000000000000000000" pitchFamily="2" charset="2"/>
              </a:rPr>
              <a:t> perceptual hashing</a:t>
            </a:r>
            <a:endParaRPr lang="en-US" dirty="0"/>
          </a:p>
          <a:p>
            <a:pPr lvl="1"/>
            <a:r>
              <a:rPr lang="en-US" dirty="0"/>
              <a:t>Step 4: Generate code</a:t>
            </a:r>
          </a:p>
          <a:p>
            <a:endParaRPr lang="en-US" dirty="0"/>
          </a:p>
          <a:p>
            <a:r>
              <a:rPr lang="en-US" dirty="0"/>
              <a:t>All steps depend on # screen elements</a:t>
            </a:r>
          </a:p>
          <a:p>
            <a:r>
              <a:rPr lang="en-US" dirty="0"/>
              <a:t>Worst case (69 s): Many elements in both start &amp; end screen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72FA422-7CC5-44C5-A19A-485571BB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B4D254-43FB-4F30-8EEF-C19E9FC0D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246"/>
            <a:ext cx="12192000" cy="6341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7F980C-2606-4B49-A735-BB1F6202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RQ 3: </a:t>
            </a:r>
            <a:r>
              <a:rPr lang="en-US" dirty="0" smtClean="0"/>
              <a:t>Visual Error of Final </a:t>
            </a:r>
            <a:r>
              <a:rPr lang="en-US" smtClean="0"/>
              <a:t>State Screen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ACBB628-7E44-49A3-A4D5-D1CCFF97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045FB5-7BCC-4C93-8787-78F81E3092D4}"/>
              </a:ext>
            </a:extLst>
          </p:cNvPr>
          <p:cNvSpPr/>
          <p:nvPr/>
        </p:nvSpPr>
        <p:spPr>
          <a:xfrm>
            <a:off x="629920" y="6488668"/>
            <a:ext cx="109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SSIM(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x,y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in [-1;1] 	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//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higher SSIM(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x,y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means x and y are “more similar”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4835A6E-5B71-4AB6-BE4D-1AEA8970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AC788E2-CCFC-4D46-958D-8418464F3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Studio, Eclipse, </a:t>
            </a:r>
            <a:r>
              <a:rPr lang="en-US" dirty="0" err="1"/>
              <a:t>Xcode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(+) Powerful interactive GUI builders</a:t>
            </a:r>
          </a:p>
          <a:p>
            <a:pPr marL="457200" lvl="1" indent="0">
              <a:buNone/>
            </a:pPr>
            <a:r>
              <a:rPr lang="en-US" dirty="0"/>
              <a:t>(-) Complex, especially for non-programmers</a:t>
            </a:r>
          </a:p>
          <a:p>
            <a:r>
              <a:rPr lang="en-US" b="1" dirty="0"/>
              <a:t>Supernova Studio:</a:t>
            </a:r>
            <a:r>
              <a:rPr lang="en-US" dirty="0"/>
              <a:t> Design in Sketch tool </a:t>
            </a:r>
            <a:r>
              <a:rPr lang="en-US" dirty="0">
                <a:sym typeface="Wingdings" panose="05000000000000000000" pitchFamily="2" charset="2"/>
              </a:rPr>
              <a:t> 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(+) New &amp; exciting: Recently went into public beta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(-) Cannot process Photoshop / pixels; doesn’t infer animations</a:t>
            </a:r>
          </a:p>
          <a:p>
            <a:r>
              <a:rPr lang="en-US" dirty="0"/>
              <a:t>Previous approaches based on different assumptions</a:t>
            </a:r>
          </a:p>
          <a:p>
            <a:pPr lvl="1"/>
            <a:r>
              <a:rPr lang="en-US" dirty="0"/>
              <a:t>App follows visual language known to tool [</a:t>
            </a:r>
            <a:r>
              <a:rPr lang="en-US" dirty="0" err="1"/>
              <a:t>MobiDev</a:t>
            </a:r>
            <a:r>
              <a:rPr lang="en-US" dirty="0"/>
              <a:t>, SILK, …]</a:t>
            </a:r>
          </a:p>
          <a:p>
            <a:pPr lvl="1"/>
            <a:r>
              <a:rPr lang="en-US" dirty="0"/>
              <a:t>App uses standard desktop-style widgets [Prefab, …]</a:t>
            </a:r>
          </a:p>
          <a:p>
            <a:pPr lvl="1"/>
            <a:r>
              <a:rPr lang="en-US" dirty="0"/>
              <a:t>Tool can inspect existing UI at runtime [PAX, …]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F1825E-EB39-4C4E-B6EF-E381F3E7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68EEA79-24F4-497E-81F9-7AB55046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9756F5-8D06-4EE8-9AF9-177CABABF3DF}"/>
              </a:ext>
            </a:extLst>
          </p:cNvPr>
          <p:cNvSpPr/>
          <p:nvPr/>
        </p:nvSpPr>
        <p:spPr>
          <a:xfrm>
            <a:off x="1045956" y="3225417"/>
            <a:ext cx="1931895" cy="106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Reverse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engineer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D068DD-A0F2-4358-B982-D7D8F1C448C1}"/>
              </a:ext>
            </a:extLst>
          </p:cNvPr>
          <p:cNvSpPr/>
          <p:nvPr/>
        </p:nvSpPr>
        <p:spPr>
          <a:xfrm>
            <a:off x="3666885" y="3225417"/>
            <a:ext cx="1931895" cy="106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Add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transitions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1276C5-1504-42CA-9336-F58054451C44}"/>
              </a:ext>
            </a:extLst>
          </p:cNvPr>
          <p:cNvSpPr/>
          <p:nvPr/>
        </p:nvSpPr>
        <p:spPr>
          <a:xfrm>
            <a:off x="6287814" y="3225417"/>
            <a:ext cx="1931895" cy="106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Infer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06D015-A6D7-4251-A96E-7188110067D0}"/>
              </a:ext>
            </a:extLst>
          </p:cNvPr>
          <p:cNvSpPr/>
          <p:nvPr/>
        </p:nvSpPr>
        <p:spPr>
          <a:xfrm>
            <a:off x="8908743" y="3225417"/>
            <a:ext cx="1931895" cy="106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Export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02FBA2F-8E7B-4832-9D7B-E0E96F4F7BF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977851" y="3758859"/>
            <a:ext cx="689034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07B12D3-57AC-4063-B6A5-3D444A60680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598780" y="3758859"/>
            <a:ext cx="689034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EEE56E4-6A2F-4365-85AE-1FC4E78E88D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8219709" y="3758859"/>
            <a:ext cx="689034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7213F7A-2DE8-46D9-B3D3-91E2E0AD9C19}"/>
              </a:ext>
            </a:extLst>
          </p:cNvPr>
          <p:cNvSpPr txBox="1"/>
          <p:nvPr/>
        </p:nvSpPr>
        <p:spPr>
          <a:xfrm>
            <a:off x="5281096" y="2175672"/>
            <a:ext cx="1324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flow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B217D66-397C-449F-9792-B760E7E50919}"/>
              </a:ext>
            </a:extLst>
          </p:cNvPr>
          <p:cNvSpPr txBox="1"/>
          <p:nvPr/>
        </p:nvSpPr>
        <p:spPr>
          <a:xfrm>
            <a:off x="10504520" y="2175671"/>
            <a:ext cx="136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Assets,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9C63F14-8175-44B0-B125-4FDB266C1B78}"/>
              </a:ext>
            </a:extLst>
          </p:cNvPr>
          <p:cNvSpPr txBox="1"/>
          <p:nvPr/>
        </p:nvSpPr>
        <p:spPr>
          <a:xfrm>
            <a:off x="1" y="2175672"/>
            <a:ext cx="161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designs</a:t>
            </a:r>
          </a:p>
        </p:txBody>
      </p:sp>
      <p:sp>
        <p:nvSpPr>
          <p:cNvPr id="88" name="Slide Number Placeholder 87">
            <a:extLst>
              <a:ext uri="{FF2B5EF4-FFF2-40B4-BE49-F238E27FC236}">
                <a16:creationId xmlns="" xmlns:a16="http://schemas.microsoft.com/office/drawing/2014/main" id="{9084B554-99D2-45F4-AE13-1345B8E2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7A87024-1616-4039-9C3A-B5DD7B3E5E35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9EDEF72B-52E9-49FD-90D3-2D1F7EFC8B7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0840638" y="3758859"/>
            <a:ext cx="689034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204391EF-9F51-4DDF-B771-51F42BAB983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56922" y="3758859"/>
            <a:ext cx="689034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0ADA086-1DC8-4C08-971C-62749A927C4B}"/>
              </a:ext>
            </a:extLst>
          </p:cNvPr>
          <p:cNvSpPr txBox="1"/>
          <p:nvPr/>
        </p:nvSpPr>
        <p:spPr>
          <a:xfrm>
            <a:off x="2356420" y="2175672"/>
            <a:ext cx="193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View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hierarchies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D821D9C-51A4-4B19-BE37-E3F99E3284CF}"/>
              </a:ext>
            </a:extLst>
          </p:cNvPr>
          <p:cNvSpPr txBox="1"/>
          <p:nvPr/>
        </p:nvSpPr>
        <p:spPr>
          <a:xfrm>
            <a:off x="7712071" y="2175672"/>
            <a:ext cx="1704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Animated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UI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="" xmlns:a16="http://schemas.microsoft.com/office/drawing/2014/main" id="{F0803B92-6C1D-45F7-B3DA-6D8F1E6F8B34}"/>
              </a:ext>
            </a:extLst>
          </p:cNvPr>
          <p:cNvSpPr/>
          <p:nvPr/>
        </p:nvSpPr>
        <p:spPr>
          <a:xfrm>
            <a:off x="537395" y="5062846"/>
            <a:ext cx="2134286" cy="1129630"/>
          </a:xfrm>
          <a:prstGeom prst="wedgeRoundRectCallout">
            <a:avLst>
              <a:gd name="adj1" fmla="val 10246"/>
              <a:gd name="adj2" fmla="val -1151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REMAUI: Vision, OCR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26B26A23-EEB9-4677-9407-589E8F48D583}"/>
              </a:ext>
            </a:extLst>
          </p:cNvPr>
          <p:cNvSpPr/>
          <p:nvPr/>
        </p:nvSpPr>
        <p:spPr>
          <a:xfrm>
            <a:off x="3267282" y="5062846"/>
            <a:ext cx="3038901" cy="1129630"/>
          </a:xfrm>
          <a:prstGeom prst="wedgeRoundRectCallout">
            <a:avLst>
              <a:gd name="adj1" fmla="val -8629"/>
              <a:gd name="adj2" fmla="val -1192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User connects inferred elements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AE51B7EA-090B-4423-A44E-7F7C56BAD49C}"/>
              </a:ext>
            </a:extLst>
          </p:cNvPr>
          <p:cNvSpPr/>
          <p:nvPr/>
        </p:nvSpPr>
        <p:spPr>
          <a:xfrm>
            <a:off x="6901784" y="5062846"/>
            <a:ext cx="2514600" cy="1129630"/>
          </a:xfrm>
          <a:prstGeom prst="wedgeRoundRectCallout">
            <a:avLst>
              <a:gd name="adj1" fmla="val -8629"/>
              <a:gd name="adj2" fmla="val -1192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Via perceptual hashing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="" xmlns:a16="http://schemas.microsoft.com/office/drawing/2014/main" id="{82E96AF1-F393-4719-8EA3-7C49246D8FAC}"/>
              </a:ext>
            </a:extLst>
          </p:cNvPr>
          <p:cNvSpPr/>
          <p:nvPr/>
        </p:nvSpPr>
        <p:spPr>
          <a:xfrm>
            <a:off x="4820577" y="495821"/>
            <a:ext cx="2550846" cy="1129630"/>
          </a:xfrm>
          <a:prstGeom prst="wedgeRoundRectCallout">
            <a:avLst>
              <a:gd name="adj1" fmla="val -87887"/>
              <a:gd name="adj2" fmla="val 116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Superimposed on screens</a:t>
            </a:r>
          </a:p>
        </p:txBody>
      </p:sp>
    </p:spTree>
    <p:extLst>
      <p:ext uri="{BB962C8B-B14F-4D97-AF65-F5344CB8AC3E}">
        <p14:creationId xmlns:p14="http://schemas.microsoft.com/office/powerpoint/2010/main" val="16126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D8CBA8-998C-41F3-B0A0-5ED15CE5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REMAUI, Step 2: Computer 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5F635D5-A3E7-4168-B09A-4E33DC27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BarredIphoneHangout2color_canny.png">
            <a:extLst>
              <a:ext uri="{FF2B5EF4-FFF2-40B4-BE49-F238E27FC236}">
                <a16:creationId xmlns="" xmlns:a16="http://schemas.microsoft.com/office/drawing/2014/main" id="{BEF3222C-2872-40AB-BE74-36530CB8E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4" y="1709009"/>
            <a:ext cx="1867730" cy="3198488"/>
          </a:xfrm>
          <a:prstGeom prst="rect">
            <a:avLst/>
          </a:prstGeom>
        </p:spPr>
      </p:pic>
      <p:pic>
        <p:nvPicPr>
          <p:cNvPr id="10" name="Picture 9" descr="BarredIphoneHangout2color_intermediate_image.png">
            <a:extLst>
              <a:ext uri="{FF2B5EF4-FFF2-40B4-BE49-F238E27FC236}">
                <a16:creationId xmlns="" xmlns:a16="http://schemas.microsoft.com/office/drawing/2014/main" id="{5A3EBC4A-79CD-412B-91AD-4192A4DFF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8" y="1709009"/>
            <a:ext cx="1867730" cy="3198488"/>
          </a:xfrm>
          <a:prstGeom prst="rect">
            <a:avLst/>
          </a:prstGeom>
        </p:spPr>
      </p:pic>
      <p:pic>
        <p:nvPicPr>
          <p:cNvPr id="14" name="Picture 13" descr="BarredIphoneHangout2color_dilate.png">
            <a:extLst>
              <a:ext uri="{FF2B5EF4-FFF2-40B4-BE49-F238E27FC236}">
                <a16:creationId xmlns="" xmlns:a16="http://schemas.microsoft.com/office/drawing/2014/main" id="{09EC77B3-E176-4BC8-BC61-C3144259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50" y="1709009"/>
            <a:ext cx="1878381" cy="3216727"/>
          </a:xfrm>
          <a:prstGeom prst="rect">
            <a:avLst/>
          </a:prstGeom>
        </p:spPr>
      </p:pic>
      <p:pic>
        <p:nvPicPr>
          <p:cNvPr id="18" name="Picture 17" descr="BarredIphoneHangout2color_contours.png">
            <a:extLst>
              <a:ext uri="{FF2B5EF4-FFF2-40B4-BE49-F238E27FC236}">
                <a16:creationId xmlns="" xmlns:a16="http://schemas.microsoft.com/office/drawing/2014/main" id="{6CDE5126-903C-4133-AC64-37BC411DF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357" y="1690768"/>
            <a:ext cx="1878382" cy="32167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100AFF5-0650-468D-9008-3D7BDEB3FBC3}"/>
              </a:ext>
            </a:extLst>
          </p:cNvPr>
          <p:cNvSpPr/>
          <p:nvPr/>
        </p:nvSpPr>
        <p:spPr>
          <a:xfrm>
            <a:off x="9499700" y="5024858"/>
            <a:ext cx="1733909" cy="9741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Draft UI Structure</a:t>
            </a:r>
          </a:p>
        </p:txBody>
      </p:sp>
      <p:pic>
        <p:nvPicPr>
          <p:cNvPr id="24" name="Picture 23" descr="BarredIphoneHangout2color_Hierachy_4_de_full_overlap.png">
            <a:extLst>
              <a:ext uri="{FF2B5EF4-FFF2-40B4-BE49-F238E27FC236}">
                <a16:creationId xmlns="" xmlns:a16="http://schemas.microsoft.com/office/drawing/2014/main" id="{6DA5E175-A1A1-452B-85C6-F929029814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464" y="1693452"/>
            <a:ext cx="1878382" cy="321672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244A797A-C9FF-4A06-B67B-828CF0588714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>
          <a:xfrm>
            <a:off x="9083739" y="3299133"/>
            <a:ext cx="343725" cy="2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0DB6076-2CBB-46BA-A7E5-33A06BB6DCDA}"/>
              </a:ext>
            </a:extLst>
          </p:cNvPr>
          <p:cNvSpPr/>
          <p:nvPr/>
        </p:nvSpPr>
        <p:spPr>
          <a:xfrm>
            <a:off x="7277593" y="5024858"/>
            <a:ext cx="1733909" cy="9741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Contours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B91D278-8316-4C15-B97A-F8767666C7E7}"/>
              </a:ext>
            </a:extLst>
          </p:cNvPr>
          <p:cNvSpPr/>
          <p:nvPr/>
        </p:nvSpPr>
        <p:spPr>
          <a:xfrm>
            <a:off x="5055485" y="5024858"/>
            <a:ext cx="1733909" cy="9741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Dilated Edges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4B5FB60-9345-473F-B0F4-01330C009245}"/>
              </a:ext>
            </a:extLst>
          </p:cNvPr>
          <p:cNvSpPr/>
          <p:nvPr/>
        </p:nvSpPr>
        <p:spPr>
          <a:xfrm>
            <a:off x="2771794" y="5024858"/>
            <a:ext cx="1867729" cy="9741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Edges </a:t>
            </a:r>
            <a:b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(Canny)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38DB218-14A8-4839-80A8-E9FB67BE1F62}"/>
              </a:ext>
            </a:extLst>
          </p:cNvPr>
          <p:cNvSpPr/>
          <p:nvPr/>
        </p:nvSpPr>
        <p:spPr>
          <a:xfrm>
            <a:off x="627248" y="5024858"/>
            <a:ext cx="1733909" cy="9741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Input Bitmap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8BD2B3F6-1EF9-4926-9165-12C55711E65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81792" y="3299133"/>
            <a:ext cx="32356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7336BE4C-1716-4197-AC82-D057C525836A}"/>
              </a:ext>
            </a:extLst>
          </p:cNvPr>
          <p:cNvCxnSpPr>
            <a:cxnSpLocks/>
          </p:cNvCxnSpPr>
          <p:nvPr/>
        </p:nvCxnSpPr>
        <p:spPr>
          <a:xfrm>
            <a:off x="4639524" y="3299133"/>
            <a:ext cx="32356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D829699C-BF9F-40F1-A147-B577C856F370}"/>
              </a:ext>
            </a:extLst>
          </p:cNvPr>
          <p:cNvCxnSpPr>
            <a:cxnSpLocks/>
          </p:cNvCxnSpPr>
          <p:nvPr/>
        </p:nvCxnSpPr>
        <p:spPr>
          <a:xfrm>
            <a:off x="2428068" y="3299133"/>
            <a:ext cx="32356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E6D67631-54AA-4340-BA5F-145AACD07AF8}"/>
              </a:ext>
            </a:extLst>
          </p:cNvPr>
          <p:cNvCxnSpPr>
            <a:cxnSpLocks/>
          </p:cNvCxnSpPr>
          <p:nvPr/>
        </p:nvCxnSpPr>
        <p:spPr>
          <a:xfrm>
            <a:off x="11305846" y="3299133"/>
            <a:ext cx="343725" cy="2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EBCBD-8A9B-4C2A-8415-1A8CB8DA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Perceptual Hashing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910DA3-7203-48F6-B218-FAA713D2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resolution</a:t>
            </a:r>
          </a:p>
          <a:p>
            <a:r>
              <a:rPr lang="en-US" dirty="0"/>
              <a:t>Discrete Cosine Transformation (DCT)</a:t>
            </a:r>
          </a:p>
          <a:p>
            <a:r>
              <a:rPr lang="en-US" dirty="0"/>
              <a:t>Cache computed perceptual hash values</a:t>
            </a:r>
          </a:p>
          <a:p>
            <a:endParaRPr lang="en-US" dirty="0"/>
          </a:p>
          <a:p>
            <a:r>
              <a:rPr lang="en-US" dirty="0"/>
              <a:t>Hamming distance on binary representation of perceptual hash</a:t>
            </a:r>
          </a:p>
          <a:p>
            <a:r>
              <a:rPr lang="en-US" dirty="0"/>
              <a:t>Efficiently Hamming distance on 64-bit perceptual hash</a:t>
            </a:r>
          </a:p>
          <a:p>
            <a:pPr lvl="1"/>
            <a:r>
              <a:rPr lang="en-US" dirty="0"/>
              <a:t>Constant time: </a:t>
            </a:r>
            <a:r>
              <a:rPr lang="en-US" dirty="0" err="1">
                <a:latin typeface="Consolas" panose="020B0609020204030204" pitchFamily="49" charset="0"/>
              </a:rPr>
              <a:t>xor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popcount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/>
              <a:t>O(p*(</a:t>
            </a:r>
            <a:r>
              <a:rPr lang="en-US" b="1" dirty="0" err="1"/>
              <a:t>e+f</a:t>
            </a:r>
            <a:r>
              <a:rPr lang="en-US" b="1" dirty="0"/>
              <a:t>))</a:t>
            </a:r>
            <a:r>
              <a:rPr lang="en-US" dirty="0"/>
              <a:t> overall, down from </a:t>
            </a:r>
            <a:r>
              <a:rPr lang="en-US" b="1" dirty="0"/>
              <a:t>O(p*e*f)</a:t>
            </a:r>
          </a:p>
          <a:p>
            <a:r>
              <a:rPr lang="en-US" dirty="0"/>
              <a:t>Heuristic Hamming distance threshold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334BC99-58B2-4A89-9241-7C298086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9617B0-AD9B-456B-A138-F9C1FD13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Match OCR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35BBC6D-3F15-4099-8FBA-35FBDC24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7A1D25-ED3E-4514-B11C-30B3283A3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92" y="1985323"/>
            <a:ext cx="3951008" cy="6757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010EF5-E760-4CB7-AF41-0912C6D23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62" y="1985324"/>
            <a:ext cx="3951008" cy="67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537C9-FCAE-4486-8892-57C1C9C4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Inferred Inter-Screen Transition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D409C1-B9C0-4493-B419-A9F38C2CD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public void </a:t>
            </a:r>
            <a:r>
              <a:rPr lang="en-US" dirty="0" err="1">
                <a:latin typeface="Consolas" panose="020B0609020204030204" pitchFamily="49" charset="0"/>
              </a:rPr>
              <a:t>onClick</a:t>
            </a:r>
            <a:r>
              <a:rPr lang="en-US" dirty="0">
                <a:latin typeface="Consolas" panose="020B0609020204030204" pitchFamily="49" charset="0"/>
              </a:rPr>
              <a:t>(View view)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switch(</a:t>
            </a:r>
            <a:r>
              <a:rPr lang="en-US" dirty="0" err="1">
                <a:latin typeface="Consolas" panose="020B0609020204030204" pitchFamily="49" charset="0"/>
              </a:rPr>
              <a:t>view.getId</a:t>
            </a:r>
            <a:r>
              <a:rPr lang="en-US" dirty="0"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case R.id.TextView_11: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Intent in = new  Intent(this, </a:t>
            </a:r>
            <a:r>
              <a:rPr lang="en-US" dirty="0" err="1">
                <a:latin typeface="Consolas" panose="020B0609020204030204" pitchFamily="49" charset="0"/>
              </a:rPr>
              <a:t>AmazonHomeAct.class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Slide </a:t>
            </a:r>
            <a:r>
              <a:rPr lang="en-US" b="1" dirty="0" err="1">
                <a:latin typeface="Consolas" panose="020B0609020204030204" pitchFamily="49" charset="0"/>
              </a:rPr>
              <a:t>anim</a:t>
            </a:r>
            <a:r>
              <a:rPr lang="en-US" b="1" dirty="0">
                <a:latin typeface="Consolas" panose="020B0609020204030204" pitchFamily="49" charset="0"/>
              </a:rPr>
              <a:t> = new Slide()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getWindow</a:t>
            </a:r>
            <a:r>
              <a:rPr lang="en-US" dirty="0">
                <a:latin typeface="Consolas" panose="020B0609020204030204" pitchFamily="49" charset="0"/>
              </a:rPr>
              <a:t>().</a:t>
            </a:r>
            <a:r>
              <a:rPr lang="en-US" dirty="0" err="1">
                <a:latin typeface="Consolas" panose="020B0609020204030204" pitchFamily="49" charset="0"/>
              </a:rPr>
              <a:t>setEnterTransition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anim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getWindow</a:t>
            </a:r>
            <a:r>
              <a:rPr lang="en-US" dirty="0">
                <a:latin typeface="Consolas" panose="020B0609020204030204" pitchFamily="49" charset="0"/>
              </a:rPr>
              <a:t>().</a:t>
            </a:r>
            <a:r>
              <a:rPr lang="en-US" dirty="0" err="1">
                <a:latin typeface="Consolas" panose="020B0609020204030204" pitchFamily="49" charset="0"/>
              </a:rPr>
              <a:t>setExitTransition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anim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aO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ActivityOptions.makeSceneTransitionAnimation</a:t>
            </a:r>
            <a:r>
              <a:rPr lang="en-US" dirty="0">
                <a:latin typeface="Consolas" panose="020B0609020204030204" pitchFamily="49" charset="0"/>
              </a:rPr>
              <a:t>(this, null);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break;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7FABE86-8F9A-4870-8437-89449698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0622E-CEE9-4821-81DB-850F1C3A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 &amp; Transitions: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427C4-379A-4C4D-A95F-3F930DE58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Bind (“register”) Java event handler method to a UI element</a:t>
            </a:r>
          </a:p>
          <a:p>
            <a:pPr lvl="1"/>
            <a:r>
              <a:rPr lang="en-US" dirty="0"/>
              <a:t>Either in XML or Java</a:t>
            </a:r>
          </a:p>
          <a:p>
            <a:r>
              <a:rPr lang="en-US" dirty="0"/>
              <a:t>Then OS passes events to handler code</a:t>
            </a:r>
          </a:p>
          <a:p>
            <a:pPr lvl="1"/>
            <a:r>
              <a:rPr lang="en-US" dirty="0"/>
              <a:t>Events: Click (tap), long click, swipe, …</a:t>
            </a:r>
          </a:p>
          <a:p>
            <a:endParaRPr lang="en-US" dirty="0"/>
          </a:p>
          <a:p>
            <a:r>
              <a:rPr lang="en-US" dirty="0"/>
              <a:t>Inter-screen transition: UI elements exit / enter screen:</a:t>
            </a:r>
          </a:p>
          <a:p>
            <a:pPr lvl="1"/>
            <a:r>
              <a:rPr lang="en-US" dirty="0"/>
              <a:t>Slide (move through screen edge), explode (from center), fade, …</a:t>
            </a:r>
          </a:p>
          <a:p>
            <a:r>
              <a:rPr lang="en-US" dirty="0"/>
              <a:t>In-screen animation: Add, remove, animate UI elements:</a:t>
            </a:r>
          </a:p>
          <a:p>
            <a:pPr lvl="1"/>
            <a:r>
              <a:rPr lang="en-US" dirty="0"/>
              <a:t>Move, scale size, rotate, opacity, …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BF840B-9276-4214-B31E-26FD352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68EEA79-24F4-497E-81F9-7AB55046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Mobile App Development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9756F5-8D06-4EE8-9AF9-177CABABF3DF}"/>
              </a:ext>
            </a:extLst>
          </p:cNvPr>
          <p:cNvSpPr/>
          <p:nvPr/>
        </p:nvSpPr>
        <p:spPr>
          <a:xfrm>
            <a:off x="645459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Lo-fi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Pencil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D068DD-A0F2-4358-B982-D7D8F1C448C1}"/>
              </a:ext>
            </a:extLst>
          </p:cNvPr>
          <p:cNvSpPr/>
          <p:nvPr/>
        </p:nvSpPr>
        <p:spPr>
          <a:xfrm>
            <a:off x="3056964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Hi-fi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Photoshop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1276C5-1504-42CA-9336-F58054451C44}"/>
              </a:ext>
            </a:extLst>
          </p:cNvPr>
          <p:cNvSpPr/>
          <p:nvPr/>
        </p:nvSpPr>
        <p:spPr>
          <a:xfrm>
            <a:off x="5468469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(Optional:)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Animate: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Flinto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, etc.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06D015-A6D7-4251-A96E-7188110067D0}"/>
              </a:ext>
            </a:extLst>
          </p:cNvPr>
          <p:cNvSpPr/>
          <p:nvPr/>
        </p:nvSpPr>
        <p:spPr>
          <a:xfrm>
            <a:off x="9421905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Android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Studio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02FBA2F-8E7B-4832-9D7B-E0E96F4F7BF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577354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07B12D3-57AC-4063-B6A5-3D444A60680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988859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EEE56E4-6A2F-4365-85AE-1FC4E78E88D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400364" y="4372535"/>
            <a:ext cx="2021541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EBB97BCD-4B63-46B1-AE28-C4EFEFF7796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611407" y="5069541"/>
            <a:ext cx="0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CEF64754-6DF9-45BC-9D41-BA59E8B55B5D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022912" y="5069541"/>
            <a:ext cx="0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21264C9B-6031-4688-B40D-E87B7A6B150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434416" y="5069541"/>
            <a:ext cx="1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2CEEE812-9B1F-4D87-83D9-23FD994E183D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0387852" y="5069541"/>
            <a:ext cx="1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A3F7B03C-EB88-45D3-A064-09DD18264186}"/>
              </a:ext>
            </a:extLst>
          </p:cNvPr>
          <p:cNvCxnSpPr>
            <a:cxnSpLocks/>
          </p:cNvCxnSpPr>
          <p:nvPr/>
        </p:nvCxnSpPr>
        <p:spPr>
          <a:xfrm flipV="1">
            <a:off x="7010400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180D94F1-B35E-48DF-ACC7-E00F75BF1D29}"/>
              </a:ext>
            </a:extLst>
          </p:cNvPr>
          <p:cNvCxnSpPr>
            <a:cxnSpLocks/>
          </p:cNvCxnSpPr>
          <p:nvPr/>
        </p:nvCxnSpPr>
        <p:spPr>
          <a:xfrm flipV="1">
            <a:off x="4598895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CF887542-F906-4B33-B4BC-3F19A85C0C32}"/>
              </a:ext>
            </a:extLst>
          </p:cNvPr>
          <p:cNvCxnSpPr>
            <a:cxnSpLocks/>
          </p:cNvCxnSpPr>
          <p:nvPr/>
        </p:nvCxnSpPr>
        <p:spPr>
          <a:xfrm flipV="1">
            <a:off x="2192345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4D3AD0A-163E-4C99-958D-B1C0FC220AE1}"/>
              </a:ext>
            </a:extLst>
          </p:cNvPr>
          <p:cNvCxnSpPr>
            <a:cxnSpLocks/>
          </p:cNvCxnSpPr>
          <p:nvPr/>
        </p:nvCxnSpPr>
        <p:spPr>
          <a:xfrm flipV="1">
            <a:off x="10968789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4544F8F-E1DC-4AC7-A174-025A6A791DE1}"/>
              </a:ext>
            </a:extLst>
          </p:cNvPr>
          <p:cNvSpPr txBox="1"/>
          <p:nvPr/>
        </p:nvSpPr>
        <p:spPr>
          <a:xfrm>
            <a:off x="2712861" y="5649585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Change Requests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7213F7A-2DE8-46D9-B3D3-91E2E0AD9C19}"/>
              </a:ext>
            </a:extLst>
          </p:cNvPr>
          <p:cNvSpPr txBox="1"/>
          <p:nvPr/>
        </p:nvSpPr>
        <p:spPr>
          <a:xfrm>
            <a:off x="4677462" y="2753252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 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B217D66-397C-449F-9792-B760E7E50919}"/>
              </a:ext>
            </a:extLst>
          </p:cNvPr>
          <p:cNvSpPr txBox="1"/>
          <p:nvPr/>
        </p:nvSpPr>
        <p:spPr>
          <a:xfrm>
            <a:off x="10143560" y="2721421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 w/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9550A383-319D-4EF7-8BA8-ABE3C0B01591}"/>
              </a:ext>
            </a:extLst>
          </p:cNvPr>
          <p:cNvCxnSpPr>
            <a:cxnSpLocks/>
          </p:cNvCxnSpPr>
          <p:nvPr/>
        </p:nvCxnSpPr>
        <p:spPr>
          <a:xfrm>
            <a:off x="11353800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25F6CAEB-6095-42DE-A8B2-0D477908DBD6}"/>
              </a:ext>
            </a:extLst>
          </p:cNvPr>
          <p:cNvCxnSpPr>
            <a:cxnSpLocks/>
          </p:cNvCxnSpPr>
          <p:nvPr/>
        </p:nvCxnSpPr>
        <p:spPr>
          <a:xfrm>
            <a:off x="165849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8E5CDC0-50BC-468A-B82B-480475131CE8}"/>
              </a:ext>
            </a:extLst>
          </p:cNvPr>
          <p:cNvSpPr txBox="1"/>
          <p:nvPr/>
        </p:nvSpPr>
        <p:spPr>
          <a:xfrm>
            <a:off x="7575049" y="3434951"/>
            <a:ext cx="1784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9C63F14-8175-44B0-B125-4FDB266C1B78}"/>
              </a:ext>
            </a:extLst>
          </p:cNvPr>
          <p:cNvSpPr txBox="1"/>
          <p:nvPr/>
        </p:nvSpPr>
        <p:spPr>
          <a:xfrm>
            <a:off x="1362637" y="2753252"/>
            <a:ext cx="2734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 Design,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Storyboard</a:t>
            </a:r>
          </a:p>
        </p:txBody>
      </p:sp>
      <p:sp>
        <p:nvSpPr>
          <p:cNvPr id="88" name="Slide Number Placeholder 87">
            <a:extLst>
              <a:ext uri="{FF2B5EF4-FFF2-40B4-BE49-F238E27FC236}">
                <a16:creationId xmlns="" xmlns:a16="http://schemas.microsoft.com/office/drawing/2014/main" id="{9084B554-99D2-45F4-AE13-1345B8E2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1E10ACBE-9FEC-4934-B099-BAE5F8067851}"/>
              </a:ext>
            </a:extLst>
          </p:cNvPr>
          <p:cNvCxnSpPr>
            <a:cxnSpLocks/>
          </p:cNvCxnSpPr>
          <p:nvPr/>
        </p:nvCxnSpPr>
        <p:spPr>
          <a:xfrm flipH="1">
            <a:off x="8136582" y="5522259"/>
            <a:ext cx="2832476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FB89FAEC-7860-411E-989F-3A8C8F972925}"/>
              </a:ext>
            </a:extLst>
          </p:cNvPr>
          <p:cNvCxnSpPr>
            <a:cxnSpLocks/>
          </p:cNvCxnSpPr>
          <p:nvPr/>
        </p:nvCxnSpPr>
        <p:spPr>
          <a:xfrm flipH="1">
            <a:off x="5778124" y="5522259"/>
            <a:ext cx="2358458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1326FFD7-C193-4DCD-AD9A-68273B6C8F00}"/>
              </a:ext>
            </a:extLst>
          </p:cNvPr>
          <p:cNvCxnSpPr>
            <a:cxnSpLocks/>
          </p:cNvCxnSpPr>
          <p:nvPr/>
        </p:nvCxnSpPr>
        <p:spPr>
          <a:xfrm flipH="1">
            <a:off x="1611406" y="5522259"/>
            <a:ext cx="1802913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="" xmlns:a16="http://schemas.microsoft.com/office/drawing/2014/main" id="{9D20C280-592E-471A-BC3A-A8CE87A80344}"/>
              </a:ext>
            </a:extLst>
          </p:cNvPr>
          <p:cNvCxnSpPr>
            <a:cxnSpLocks/>
          </p:cNvCxnSpPr>
          <p:nvPr/>
        </p:nvCxnSpPr>
        <p:spPr>
          <a:xfrm flipH="1">
            <a:off x="3419666" y="5522259"/>
            <a:ext cx="2358458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3CBB43E3-CECD-44DE-B436-A1C8B53EC403}"/>
              </a:ext>
            </a:extLst>
          </p:cNvPr>
          <p:cNvSpPr/>
          <p:nvPr/>
        </p:nvSpPr>
        <p:spPr>
          <a:xfrm rot="16200000">
            <a:off x="4898501" y="-1535476"/>
            <a:ext cx="321640" cy="8297373"/>
          </a:xfrm>
          <a:prstGeom prst="rightBrace">
            <a:avLst>
              <a:gd name="adj1" fmla="val 242867"/>
              <a:gd name="adj2" fmla="val 4994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BD631D-4422-4007-8734-57BDE6024EFB}"/>
              </a:ext>
            </a:extLst>
          </p:cNvPr>
          <p:cNvSpPr txBox="1"/>
          <p:nvPr/>
        </p:nvSpPr>
        <p:spPr>
          <a:xfrm>
            <a:off x="2110078" y="1849900"/>
            <a:ext cx="588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User experience / UI experts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="" xmlns:a16="http://schemas.microsoft.com/office/drawing/2014/main" id="{DAD652FE-594C-45B4-AF2C-8336309BDC99}"/>
              </a:ext>
            </a:extLst>
          </p:cNvPr>
          <p:cNvSpPr/>
          <p:nvPr/>
        </p:nvSpPr>
        <p:spPr>
          <a:xfrm rot="16200000">
            <a:off x="10505270" y="1368311"/>
            <a:ext cx="299111" cy="2467270"/>
          </a:xfrm>
          <a:prstGeom prst="rightBrace">
            <a:avLst>
              <a:gd name="adj1" fmla="val 242867"/>
              <a:gd name="adj2" fmla="val 75512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A91BC11-A31D-46F9-8307-C8150C53A62B}"/>
              </a:ext>
            </a:extLst>
          </p:cNvPr>
          <p:cNvSpPr txBox="1"/>
          <p:nvPr/>
        </p:nvSpPr>
        <p:spPr>
          <a:xfrm>
            <a:off x="10314432" y="1849900"/>
            <a:ext cx="187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SW Dev</a:t>
            </a:r>
          </a:p>
        </p:txBody>
      </p:sp>
    </p:spTree>
    <p:extLst>
      <p:ext uri="{BB962C8B-B14F-4D97-AF65-F5344CB8AC3E}">
        <p14:creationId xmlns:p14="http://schemas.microsoft.com/office/powerpoint/2010/main" val="25788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4" grpId="0"/>
      <p:bldP spid="81" grpId="0"/>
      <p:bldP spid="82" grpId="0"/>
      <p:bldP spid="85" grpId="0"/>
      <p:bldP spid="32" grpId="0" animBg="1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5A929-285A-431E-AC49-F61C8DDE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10 Inter-screen Transitions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B688F1C-3BAC-4F83-A2A6-B8B78526A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9200"/>
            <a:ext cx="10515600" cy="1147762"/>
          </a:xfrm>
        </p:spPr>
        <p:txBody>
          <a:bodyPr/>
          <a:lstStyle/>
          <a:p>
            <a:r>
              <a:rPr lang="en-US" dirty="0"/>
              <a:t>Run on a standard desktop computer</a:t>
            </a:r>
          </a:p>
          <a:p>
            <a:r>
              <a:rPr lang="en-US" dirty="0" err="1"/>
              <a:t>Invision</a:t>
            </a:r>
            <a:r>
              <a:rPr lang="en-US" dirty="0"/>
              <a:t> &amp; </a:t>
            </a:r>
            <a:r>
              <a:rPr lang="en-US" dirty="0" err="1"/>
              <a:t>Flinto</a:t>
            </a:r>
            <a:r>
              <a:rPr lang="en-US" dirty="0"/>
              <a:t> output only run in an emulator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4CFD6C1-EE74-46EF-883C-08423A6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66B456C-43E7-4F52-97E8-8FA7A18E8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6121"/>
              </p:ext>
            </p:extLst>
          </p:nvPr>
        </p:nvGraphicFramePr>
        <p:xfrm>
          <a:off x="1307592" y="1913128"/>
          <a:ext cx="9113520" cy="2590800"/>
        </p:xfrm>
        <a:graphic>
          <a:graphicData uri="http://schemas.openxmlformats.org/drawingml/2006/table">
            <a:tbl>
              <a:tblPr firstRow="1" lastRow="1" bandRow="1">
                <a:tableStyleId>{C083E6E3-FA7D-4D7B-A595-EF9225AFEA82}</a:tableStyleId>
              </a:tblPr>
              <a:tblGrid>
                <a:gridCol w="5175504">
                  <a:extLst>
                    <a:ext uri="{9D8B030D-6E8A-4147-A177-3AD203B41FA5}">
                      <a16:colId xmlns="" xmlns:a16="http://schemas.microsoft.com/office/drawing/2014/main" val="2856420758"/>
                    </a:ext>
                  </a:extLst>
                </a:gridCol>
                <a:gridCol w="1572768">
                  <a:extLst>
                    <a:ext uri="{9D8B030D-6E8A-4147-A177-3AD203B41FA5}">
                      <a16:colId xmlns="" xmlns:a16="http://schemas.microsoft.com/office/drawing/2014/main" val="3583531514"/>
                    </a:ext>
                  </a:extLst>
                </a:gridCol>
                <a:gridCol w="1249680">
                  <a:extLst>
                    <a:ext uri="{9D8B030D-6E8A-4147-A177-3AD203B41FA5}">
                      <a16:colId xmlns="" xmlns:a16="http://schemas.microsoft.com/office/drawing/2014/main" val="1279851108"/>
                    </a:ext>
                  </a:extLst>
                </a:gridCol>
                <a:gridCol w="1115568">
                  <a:extLst>
                    <a:ext uri="{9D8B030D-6E8A-4147-A177-3AD203B41FA5}">
                      <a16:colId xmlns="" xmlns:a16="http://schemas.microsoft.com/office/drawing/2014/main" val="3795276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Invision</a:t>
                      </a:r>
                      <a:endParaRPr lang="en-US" sz="2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Flinto</a:t>
                      </a:r>
                      <a:endParaRPr lang="en-US" sz="2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098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Load &amp; preprocess 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682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Assign inter-screen transitions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749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Generate target platform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[s]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118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410D40-6FAC-4601-8666-B7F9F1EB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P2A Prototype: Generates Android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ADB779-4EF5-4D6F-81DA-1FF466B6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Runs REMAUI on each input image</a:t>
            </a:r>
          </a:p>
          <a:p>
            <a:r>
              <a:rPr lang="en-US" dirty="0"/>
              <a:t>Inter-screen transition: Expects one start and one final screen</a:t>
            </a:r>
          </a:p>
          <a:p>
            <a:r>
              <a:rPr lang="en-US" dirty="0"/>
              <a:t>In-screen animation: Generates “view animation” style code</a:t>
            </a:r>
          </a:p>
          <a:p>
            <a:pPr lvl="1"/>
            <a:r>
              <a:rPr lang="en-US" dirty="0"/>
              <a:t>Easier than generating the more powerful “property animation”</a:t>
            </a:r>
          </a:p>
          <a:p>
            <a:endParaRPr lang="en-US" dirty="0"/>
          </a:p>
          <a:p>
            <a:r>
              <a:rPr lang="en-US" dirty="0"/>
              <a:t>Generates Android code </a:t>
            </a:r>
          </a:p>
          <a:p>
            <a:pPr lvl="1"/>
            <a:r>
              <a:rPr lang="en-US" dirty="0"/>
              <a:t>Ready to compile &amp; run on stock Android phones</a:t>
            </a:r>
          </a:p>
          <a:p>
            <a:pPr lvl="1"/>
            <a:endParaRPr lang="en-US" dirty="0"/>
          </a:p>
          <a:p>
            <a:r>
              <a:rPr lang="en-US" dirty="0"/>
              <a:t>P2A evaluated on 2.7Ghz Core i5 Mac Book Pro 16GB 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EFC131E-8D0B-49E6-B0E8-9108622E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A23E7C-BD76-4517-82DB-8FDE007C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Subjects: In-screen Animation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17EA87-0993-4A32-842E-A056D3060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10: element fade-in only</a:t>
            </a:r>
          </a:p>
          <a:p>
            <a:r>
              <a:rPr lang="en-US" dirty="0"/>
              <a:t>2: translation only </a:t>
            </a:r>
          </a:p>
          <a:p>
            <a:r>
              <a:rPr lang="en-US" dirty="0"/>
              <a:t>1: scaling only</a:t>
            </a:r>
          </a:p>
          <a:p>
            <a:r>
              <a:rPr lang="en-US" dirty="0"/>
              <a:t>6: scaling &amp; translation</a:t>
            </a:r>
          </a:p>
          <a:p>
            <a:r>
              <a:rPr lang="en-US" dirty="0"/>
              <a:t>4: translation &amp; fade-in</a:t>
            </a:r>
          </a:p>
          <a:p>
            <a:r>
              <a:rPr lang="en-US" dirty="0"/>
              <a:t>3: fade-in and fade-out</a:t>
            </a:r>
          </a:p>
          <a:p>
            <a:r>
              <a:rPr lang="en-US" dirty="0"/>
              <a:t>1: translation, fade-in, scaling (Walmart)</a:t>
            </a:r>
          </a:p>
          <a:p>
            <a:r>
              <a:rPr lang="en-US" dirty="0"/>
              <a:t>1: translation, fade-in, fade-out (Waze)</a:t>
            </a:r>
          </a:p>
          <a:p>
            <a:r>
              <a:rPr lang="en-US" dirty="0"/>
              <a:t>2: other combinations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C5FE0B7-0C47-4A47-8F0D-7BAFD7B0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509E67-4634-4D94-A611-801F38E7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412" y="1558909"/>
            <a:ext cx="7127176" cy="1596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20A3F-C17D-4408-8A62-A40EB507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 3: Screen Similarity via SSIM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64B2166-1866-4216-87C3-33267DA5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30638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Widely used “structural similarity” </a:t>
            </a:r>
            <a:r>
              <a:rPr lang="en-US" dirty="0" smtClean="0"/>
              <a:t>metric</a:t>
            </a:r>
          </a:p>
          <a:p>
            <a:r>
              <a:rPr lang="en-US" dirty="0"/>
              <a:t>Values in [-1;1], higher SSIM: x &amp; y are more </a:t>
            </a:r>
            <a:r>
              <a:rPr lang="en-US" dirty="0" smtClean="0"/>
              <a:t>similar</a:t>
            </a:r>
            <a:endParaRPr lang="en-US" dirty="0" smtClean="0"/>
          </a:p>
          <a:p>
            <a:r>
              <a:rPr lang="en-US" dirty="0" smtClean="0"/>
              <a:t>Slide window over both images, for each window compute similarity of brightness </a:t>
            </a:r>
            <a:r>
              <a:rPr lang="en-US" b="1" i="1" dirty="0" smtClean="0"/>
              <a:t>µ</a:t>
            </a:r>
            <a:r>
              <a:rPr lang="en-US" dirty="0" smtClean="0"/>
              <a:t>, contrast </a:t>
            </a:r>
            <a:r>
              <a:rPr lang="en-US" b="1" i="1" dirty="0"/>
              <a:t>σ</a:t>
            </a:r>
            <a:r>
              <a:rPr lang="en-US" dirty="0" smtClean="0"/>
              <a:t>, and structure </a:t>
            </a:r>
            <a:r>
              <a:rPr lang="en-US" dirty="0" smtClean="0">
                <a:sym typeface="Wingdings" panose="05000000000000000000" pitchFamily="2" charset="2"/>
              </a:rPr>
              <a:t> SSIM(</a:t>
            </a:r>
            <a:r>
              <a:rPr lang="en-US" dirty="0" err="1" smtClean="0">
                <a:sym typeface="Wingdings" panose="05000000000000000000" pitchFamily="2" charset="2"/>
              </a:rPr>
              <a:t>x,y</a:t>
            </a:r>
            <a:r>
              <a:rPr lang="en-US" dirty="0" smtClean="0">
                <a:sym typeface="Wingdings" panose="05000000000000000000" pitchFamily="2" charset="2"/>
              </a:rPr>
              <a:t>), then </a:t>
            </a:r>
            <a:r>
              <a:rPr lang="en-US" dirty="0" err="1" smtClean="0">
                <a:sym typeface="Wingdings" panose="05000000000000000000" pitchFamily="2" charset="2"/>
              </a:rPr>
              <a:t>avg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b="1" i="1" dirty="0" err="1"/>
              <a:t>σ</a:t>
            </a:r>
            <a:r>
              <a:rPr lang="en-US" b="1" i="1" baseline="-25000" dirty="0" err="1"/>
              <a:t>xy</a:t>
            </a:r>
            <a:r>
              <a:rPr lang="en-US" b="1" i="1" baseline="-25000" dirty="0"/>
              <a:t> </a:t>
            </a:r>
            <a:r>
              <a:rPr lang="en-US" dirty="0" smtClean="0"/>
              <a:t>is correlation </a:t>
            </a:r>
            <a:r>
              <a:rPr lang="en-US" dirty="0"/>
              <a:t>of windows </a:t>
            </a:r>
            <a:r>
              <a:rPr lang="en-US" b="1" i="1" dirty="0" err="1" smtClean="0"/>
              <a:t>x,y</a:t>
            </a:r>
            <a:r>
              <a:rPr lang="en-US" dirty="0" smtClean="0"/>
              <a:t> </a:t>
            </a:r>
            <a:r>
              <a:rPr lang="en-US" dirty="0"/>
              <a:t>(after removing contrast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small constant </a:t>
            </a:r>
            <a:r>
              <a:rPr lang="en-US" b="1" i="1" dirty="0" smtClean="0"/>
              <a:t>c</a:t>
            </a:r>
            <a:r>
              <a:rPr lang="en-US" b="1" i="1" baseline="-25000" dirty="0" smtClean="0"/>
              <a:t>i</a:t>
            </a:r>
            <a:endParaRPr lang="en-US" dirty="0" smtClean="0"/>
          </a:p>
          <a:p>
            <a:r>
              <a:rPr lang="en-US" dirty="0" smtClean="0"/>
              <a:t>Compared </a:t>
            </a:r>
            <a:r>
              <a:rPr lang="en-US" dirty="0"/>
              <a:t>final animation states: Original vs. generated app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76ED83D-56DD-4225-B803-673464DB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A0D692B-B1BF-4B61-839C-ADDDE102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Error: Dark theme, many elements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FB3E345-BA8C-41B4-85E5-5A375431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066A01-5AAB-4B97-B187-9F4620AA1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1" y="1976030"/>
            <a:ext cx="3479979" cy="6083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BEECB7-26DA-4804-A969-4ADE597C6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31" y="1963330"/>
            <a:ext cx="3467278" cy="6096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7725849-5FFA-4C62-92F2-512F1ED5A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60" y="1963330"/>
            <a:ext cx="3467278" cy="56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0D9EBB-67CF-4FF2-B495-60AB5D7A5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72" y="0"/>
            <a:ext cx="4574364" cy="7745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AA65EB-4800-4043-A212-675BD7B67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36" y="0"/>
            <a:ext cx="4574364" cy="7699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F1F538-C238-443C-A523-20472171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8A2EA2C-461D-428E-914F-E519C917E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28369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Inferred correct animation even though matching elements are “grayed out”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354DC2E-3190-4D68-95E8-E77417EF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804-68AE-46E6-8748-0F06D696E705}" type="slidenum">
              <a:rPr lang="en-US" smtClean="0">
                <a:solidFill>
                  <a:srgbClr val="FF8600">
                    <a:shade val="50000"/>
                    <a:satMod val="200000"/>
                  </a:srgbClr>
                </a:solidFill>
              </a:rPr>
              <a:pPr/>
              <a:t>35</a:t>
            </a:fld>
            <a:endParaRPr lang="en-US" dirty="0">
              <a:solidFill>
                <a:srgbClr val="FF8600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15" y="1371600"/>
            <a:ext cx="1752600" cy="289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1803784" cy="2897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0216" y="228601"/>
            <a:ext cx="33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</a:rPr>
              <a:t>Worst case Similarity  with SSIM index : 0.3</a:t>
            </a:r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1" y="227464"/>
            <a:ext cx="33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</a:rPr>
              <a:t>Best case Similarity  with SSIM index : 0.96</a:t>
            </a:r>
            <a:endParaRPr lang="en-US" dirty="0">
              <a:latin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45" y="1981200"/>
            <a:ext cx="1736879" cy="3043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0" y="1371600"/>
            <a:ext cx="1797797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0216" y="43960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Auto-Generated output - Waze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556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Input - Waze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090" y="4550406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Auto-Generated output - Flashlight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6135" y="522889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Input - Flashlight</a:t>
            </a:r>
          </a:p>
        </p:txBody>
      </p:sp>
    </p:spTree>
    <p:extLst>
      <p:ext uri="{BB962C8B-B14F-4D97-AF65-F5344CB8AC3E}">
        <p14:creationId xmlns:p14="http://schemas.microsoft.com/office/powerpoint/2010/main" val="20467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BCAB64-AD01-43A2-9277-84AB211E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677E76-0D9E-43A7-BAEF-1C37EF797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MobiDev</a:t>
            </a:r>
            <a:endParaRPr lang="en-US" dirty="0"/>
          </a:p>
          <a:p>
            <a:pPr lvl="1"/>
            <a:r>
              <a:rPr lang="en-US" dirty="0"/>
              <a:t>Julian Seifert et al. 2011. </a:t>
            </a:r>
            <a:r>
              <a:rPr lang="en-US" dirty="0" err="1"/>
              <a:t>MobiDev</a:t>
            </a:r>
            <a:r>
              <a:rPr lang="en-US" dirty="0"/>
              <a:t>: A tool for creating apps on mobile phones. In Proc. 13</a:t>
            </a:r>
            <a:r>
              <a:rPr lang="en-US" baseline="30000" dirty="0"/>
              <a:t>th</a:t>
            </a:r>
            <a:r>
              <a:rPr lang="en-US" dirty="0"/>
              <a:t> Mobile HCI. ACM, 109–112.</a:t>
            </a:r>
          </a:p>
          <a:p>
            <a:r>
              <a:rPr lang="en-US" dirty="0"/>
              <a:t>PAX</a:t>
            </a:r>
          </a:p>
          <a:p>
            <a:pPr lvl="1"/>
            <a:r>
              <a:rPr lang="en-US" dirty="0"/>
              <a:t>Tsung-Hsiang Chang, Tom Yeh, and Robert C. Miller. 2011. Associating the visual representation of user interfaces with their internal structures and metadata. In Proc. 24</a:t>
            </a:r>
            <a:r>
              <a:rPr lang="en-US" baseline="30000" dirty="0"/>
              <a:t>th</a:t>
            </a:r>
            <a:r>
              <a:rPr lang="en-US" dirty="0"/>
              <a:t> UIST. ACM, 245–256.</a:t>
            </a:r>
          </a:p>
          <a:p>
            <a:r>
              <a:rPr lang="en-US" dirty="0"/>
              <a:t>Prefab</a:t>
            </a:r>
          </a:p>
          <a:p>
            <a:pPr lvl="1"/>
            <a:r>
              <a:rPr lang="en-US" dirty="0"/>
              <a:t>Morgan Dixon and James Fogarty. 2010. Prefab: Implementing advanced behaviors using pixel-based reverse engineering of interface structure. In Proc. CHI. ACM, 1525–1534.</a:t>
            </a:r>
          </a:p>
          <a:p>
            <a:r>
              <a:rPr lang="en-US" dirty="0"/>
              <a:t>REMAUI</a:t>
            </a:r>
          </a:p>
          <a:p>
            <a:pPr lvl="1"/>
            <a:r>
              <a:rPr lang="en-US" dirty="0"/>
              <a:t>Tuan A. Nguyen and Christoph Csallner. 2015. Reverse engineering mobile application user interfaces with REMAUI. In Proc. 30</a:t>
            </a:r>
            <a:r>
              <a:rPr lang="en-US" baseline="30000" dirty="0"/>
              <a:t>th</a:t>
            </a:r>
            <a:r>
              <a:rPr lang="en-US" dirty="0"/>
              <a:t> ASE. IEEE, 248–259</a:t>
            </a:r>
          </a:p>
          <a:p>
            <a:r>
              <a:rPr lang="en-US" dirty="0"/>
              <a:t>SILK</a:t>
            </a:r>
          </a:p>
          <a:p>
            <a:pPr lvl="1"/>
            <a:r>
              <a:rPr lang="en-US" dirty="0"/>
              <a:t>James A. </a:t>
            </a:r>
            <a:r>
              <a:rPr lang="en-US" dirty="0" err="1"/>
              <a:t>Landay</a:t>
            </a:r>
            <a:r>
              <a:rPr lang="en-US" dirty="0"/>
              <a:t> and Brad A. Myers. 1995. Interactive sketching for the early stages of user interface design. In Proc. CHI. ACM, 43–50.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DBB6ED-8CB5-450F-8CC6-1FD2467F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68EEA79-24F4-497E-81F9-7AB55046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&amp; UX Experts ↔ Software Engineers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9756F5-8D06-4EE8-9AF9-177CABABF3DF}"/>
              </a:ext>
            </a:extLst>
          </p:cNvPr>
          <p:cNvSpPr/>
          <p:nvPr/>
        </p:nvSpPr>
        <p:spPr>
          <a:xfrm>
            <a:off x="645459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Lo-fi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Pencil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D068DD-A0F2-4358-B982-D7D8F1C448C1}"/>
              </a:ext>
            </a:extLst>
          </p:cNvPr>
          <p:cNvSpPr/>
          <p:nvPr/>
        </p:nvSpPr>
        <p:spPr>
          <a:xfrm>
            <a:off x="3056964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Hi-fi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Photoshop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1276C5-1504-42CA-9336-F58054451C44}"/>
              </a:ext>
            </a:extLst>
          </p:cNvPr>
          <p:cNvSpPr/>
          <p:nvPr/>
        </p:nvSpPr>
        <p:spPr>
          <a:xfrm>
            <a:off x="5468469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(Optional:)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Animate: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Flinto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, etc.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06D015-A6D7-4251-A96E-7188110067D0}"/>
              </a:ext>
            </a:extLst>
          </p:cNvPr>
          <p:cNvSpPr/>
          <p:nvPr/>
        </p:nvSpPr>
        <p:spPr>
          <a:xfrm>
            <a:off x="9421905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Android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Studio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02FBA2F-8E7B-4832-9D7B-E0E96F4F7BF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577354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07B12D3-57AC-4063-B6A5-3D444A60680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988859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EEE56E4-6A2F-4365-85AE-1FC4E78E88D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400364" y="4372535"/>
            <a:ext cx="2021541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EBB97BCD-4B63-46B1-AE28-C4EFEFF7796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611407" y="5069541"/>
            <a:ext cx="0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CEF64754-6DF9-45BC-9D41-BA59E8B55B5D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022912" y="5069541"/>
            <a:ext cx="0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21264C9B-6031-4688-B40D-E87B7A6B150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434416" y="5069541"/>
            <a:ext cx="1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2CEEE812-9B1F-4D87-83D9-23FD994E183D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0387852" y="5069541"/>
            <a:ext cx="1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A3F7B03C-EB88-45D3-A064-09DD18264186}"/>
              </a:ext>
            </a:extLst>
          </p:cNvPr>
          <p:cNvCxnSpPr>
            <a:cxnSpLocks/>
          </p:cNvCxnSpPr>
          <p:nvPr/>
        </p:nvCxnSpPr>
        <p:spPr>
          <a:xfrm flipV="1">
            <a:off x="7010400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180D94F1-B35E-48DF-ACC7-E00F75BF1D29}"/>
              </a:ext>
            </a:extLst>
          </p:cNvPr>
          <p:cNvCxnSpPr>
            <a:cxnSpLocks/>
          </p:cNvCxnSpPr>
          <p:nvPr/>
        </p:nvCxnSpPr>
        <p:spPr>
          <a:xfrm flipV="1">
            <a:off x="4598895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CF887542-F906-4B33-B4BC-3F19A85C0C32}"/>
              </a:ext>
            </a:extLst>
          </p:cNvPr>
          <p:cNvCxnSpPr>
            <a:cxnSpLocks/>
          </p:cNvCxnSpPr>
          <p:nvPr/>
        </p:nvCxnSpPr>
        <p:spPr>
          <a:xfrm flipV="1">
            <a:off x="2192345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4D3AD0A-163E-4C99-958D-B1C0FC220AE1}"/>
              </a:ext>
            </a:extLst>
          </p:cNvPr>
          <p:cNvCxnSpPr>
            <a:cxnSpLocks/>
          </p:cNvCxnSpPr>
          <p:nvPr/>
        </p:nvCxnSpPr>
        <p:spPr>
          <a:xfrm flipV="1">
            <a:off x="10968789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4544F8F-E1DC-4AC7-A174-025A6A791DE1}"/>
              </a:ext>
            </a:extLst>
          </p:cNvPr>
          <p:cNvSpPr txBox="1"/>
          <p:nvPr/>
        </p:nvSpPr>
        <p:spPr>
          <a:xfrm>
            <a:off x="2712861" y="5649585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Change Requests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7213F7A-2DE8-46D9-B3D3-91E2E0AD9C19}"/>
              </a:ext>
            </a:extLst>
          </p:cNvPr>
          <p:cNvSpPr txBox="1"/>
          <p:nvPr/>
        </p:nvSpPr>
        <p:spPr>
          <a:xfrm>
            <a:off x="4677462" y="2753252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 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B217D66-397C-449F-9792-B760E7E50919}"/>
              </a:ext>
            </a:extLst>
          </p:cNvPr>
          <p:cNvSpPr txBox="1"/>
          <p:nvPr/>
        </p:nvSpPr>
        <p:spPr>
          <a:xfrm>
            <a:off x="10143560" y="2721421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 w/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9550A383-319D-4EF7-8BA8-ABE3C0B01591}"/>
              </a:ext>
            </a:extLst>
          </p:cNvPr>
          <p:cNvCxnSpPr>
            <a:cxnSpLocks/>
          </p:cNvCxnSpPr>
          <p:nvPr/>
        </p:nvCxnSpPr>
        <p:spPr>
          <a:xfrm>
            <a:off x="11353800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25F6CAEB-6095-42DE-A8B2-0D477908DBD6}"/>
              </a:ext>
            </a:extLst>
          </p:cNvPr>
          <p:cNvCxnSpPr>
            <a:cxnSpLocks/>
          </p:cNvCxnSpPr>
          <p:nvPr/>
        </p:nvCxnSpPr>
        <p:spPr>
          <a:xfrm>
            <a:off x="165849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8E5CDC0-50BC-468A-B82B-480475131CE8}"/>
              </a:ext>
            </a:extLst>
          </p:cNvPr>
          <p:cNvSpPr txBox="1"/>
          <p:nvPr/>
        </p:nvSpPr>
        <p:spPr>
          <a:xfrm>
            <a:off x="7575049" y="3434951"/>
            <a:ext cx="1784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9C63F14-8175-44B0-B125-4FDB266C1B78}"/>
              </a:ext>
            </a:extLst>
          </p:cNvPr>
          <p:cNvSpPr txBox="1"/>
          <p:nvPr/>
        </p:nvSpPr>
        <p:spPr>
          <a:xfrm>
            <a:off x="1362637" y="2753252"/>
            <a:ext cx="2734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 Design,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Storyboard</a:t>
            </a:r>
          </a:p>
        </p:txBody>
      </p:sp>
      <p:sp>
        <p:nvSpPr>
          <p:cNvPr id="88" name="Slide Number Placeholder 87">
            <a:extLst>
              <a:ext uri="{FF2B5EF4-FFF2-40B4-BE49-F238E27FC236}">
                <a16:creationId xmlns="" xmlns:a16="http://schemas.microsoft.com/office/drawing/2014/main" id="{9084B554-99D2-45F4-AE13-1345B8E2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1E10ACBE-9FEC-4934-B099-BAE5F8067851}"/>
              </a:ext>
            </a:extLst>
          </p:cNvPr>
          <p:cNvCxnSpPr>
            <a:cxnSpLocks/>
          </p:cNvCxnSpPr>
          <p:nvPr/>
        </p:nvCxnSpPr>
        <p:spPr>
          <a:xfrm flipH="1">
            <a:off x="8136582" y="5522259"/>
            <a:ext cx="2832476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FB89FAEC-7860-411E-989F-3A8C8F972925}"/>
              </a:ext>
            </a:extLst>
          </p:cNvPr>
          <p:cNvCxnSpPr>
            <a:cxnSpLocks/>
          </p:cNvCxnSpPr>
          <p:nvPr/>
        </p:nvCxnSpPr>
        <p:spPr>
          <a:xfrm flipH="1">
            <a:off x="5778124" y="5522259"/>
            <a:ext cx="2358458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1326FFD7-C193-4DCD-AD9A-68273B6C8F00}"/>
              </a:ext>
            </a:extLst>
          </p:cNvPr>
          <p:cNvCxnSpPr>
            <a:cxnSpLocks/>
          </p:cNvCxnSpPr>
          <p:nvPr/>
        </p:nvCxnSpPr>
        <p:spPr>
          <a:xfrm flipH="1">
            <a:off x="1611406" y="5522259"/>
            <a:ext cx="1802913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="" xmlns:a16="http://schemas.microsoft.com/office/drawing/2014/main" id="{9D20C280-592E-471A-BC3A-A8CE87A80344}"/>
              </a:ext>
            </a:extLst>
          </p:cNvPr>
          <p:cNvCxnSpPr>
            <a:cxnSpLocks/>
          </p:cNvCxnSpPr>
          <p:nvPr/>
        </p:nvCxnSpPr>
        <p:spPr>
          <a:xfrm flipH="1">
            <a:off x="3419666" y="5522259"/>
            <a:ext cx="2358458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3CBB43E3-CECD-44DE-B436-A1C8B53EC403}"/>
              </a:ext>
            </a:extLst>
          </p:cNvPr>
          <p:cNvSpPr/>
          <p:nvPr/>
        </p:nvSpPr>
        <p:spPr>
          <a:xfrm rot="16200000">
            <a:off x="4898501" y="-1535476"/>
            <a:ext cx="321640" cy="8297373"/>
          </a:xfrm>
          <a:prstGeom prst="rightBrace">
            <a:avLst>
              <a:gd name="adj1" fmla="val 242867"/>
              <a:gd name="adj2" fmla="val 4994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BD631D-4422-4007-8734-57BDE6024EFB}"/>
              </a:ext>
            </a:extLst>
          </p:cNvPr>
          <p:cNvSpPr txBox="1"/>
          <p:nvPr/>
        </p:nvSpPr>
        <p:spPr>
          <a:xfrm>
            <a:off x="2110078" y="1849900"/>
            <a:ext cx="588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User experience / UI experts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="" xmlns:a16="http://schemas.microsoft.com/office/drawing/2014/main" id="{DAD652FE-594C-45B4-AF2C-8336309BDC99}"/>
              </a:ext>
            </a:extLst>
          </p:cNvPr>
          <p:cNvSpPr/>
          <p:nvPr/>
        </p:nvSpPr>
        <p:spPr>
          <a:xfrm rot="16200000">
            <a:off x="10505270" y="1368311"/>
            <a:ext cx="299111" cy="2467270"/>
          </a:xfrm>
          <a:prstGeom prst="rightBrace">
            <a:avLst>
              <a:gd name="adj1" fmla="val 242867"/>
              <a:gd name="adj2" fmla="val 75512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A91BC11-A31D-46F9-8307-C8150C53A62B}"/>
              </a:ext>
            </a:extLst>
          </p:cNvPr>
          <p:cNvSpPr txBox="1"/>
          <p:nvPr/>
        </p:nvSpPr>
        <p:spPr>
          <a:xfrm>
            <a:off x="10314432" y="1849900"/>
            <a:ext cx="187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SW Dev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="" xmlns:a16="http://schemas.microsoft.com/office/drawing/2014/main" id="{0942D441-E344-405E-87BD-37531BD5FC79}"/>
              </a:ext>
            </a:extLst>
          </p:cNvPr>
          <p:cNvSpPr/>
          <p:nvPr/>
        </p:nvSpPr>
        <p:spPr>
          <a:xfrm>
            <a:off x="8436864" y="1485002"/>
            <a:ext cx="1877568" cy="11967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Gap</a:t>
            </a:r>
            <a:endParaRPr lang="en-US" sz="2400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76954716-AF16-405E-9211-12B0E7F4AE9D}"/>
              </a:ext>
            </a:extLst>
          </p:cNvPr>
          <p:cNvSpPr/>
          <p:nvPr/>
        </p:nvSpPr>
        <p:spPr>
          <a:xfrm>
            <a:off x="6791770" y="5245726"/>
            <a:ext cx="2934440" cy="1129630"/>
          </a:xfrm>
          <a:prstGeom prst="wedgeRoundRectCallout">
            <a:avLst>
              <a:gd name="adj1" fmla="val -8629"/>
              <a:gd name="adj2" fmla="val -1192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Often emulator-based throwaway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="" xmlns:a16="http://schemas.microsoft.com/office/drawing/2014/main" id="{77DD7129-E94A-4866-93AC-EFDA8E2692F9}"/>
              </a:ext>
            </a:extLst>
          </p:cNvPr>
          <p:cNvSpPr/>
          <p:nvPr/>
        </p:nvSpPr>
        <p:spPr>
          <a:xfrm>
            <a:off x="9849592" y="5522259"/>
            <a:ext cx="2164739" cy="1129630"/>
          </a:xfrm>
          <a:prstGeom prst="wedgeRoundRectCallout">
            <a:avLst>
              <a:gd name="adj1" fmla="val 8737"/>
              <a:gd name="adj2" fmla="val -101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Expensive &amp; error-prone</a:t>
            </a:r>
          </a:p>
        </p:txBody>
      </p:sp>
    </p:spTree>
    <p:extLst>
      <p:ext uri="{BB962C8B-B14F-4D97-AF65-F5344CB8AC3E}">
        <p14:creationId xmlns:p14="http://schemas.microsoft.com/office/powerpoint/2010/main" val="42559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68EEA79-24F4-497E-81F9-7AB55046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Empower UI &amp; UX Experts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9756F5-8D06-4EE8-9AF9-177CABABF3DF}"/>
              </a:ext>
            </a:extLst>
          </p:cNvPr>
          <p:cNvSpPr/>
          <p:nvPr/>
        </p:nvSpPr>
        <p:spPr>
          <a:xfrm>
            <a:off x="645459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Lo-fi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Pencil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D068DD-A0F2-4358-B982-D7D8F1C448C1}"/>
              </a:ext>
            </a:extLst>
          </p:cNvPr>
          <p:cNvSpPr/>
          <p:nvPr/>
        </p:nvSpPr>
        <p:spPr>
          <a:xfrm>
            <a:off x="3056964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Hi-fi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Photoshop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1276C5-1504-42CA-9336-F58054451C44}"/>
              </a:ext>
            </a:extLst>
          </p:cNvPr>
          <p:cNvSpPr/>
          <p:nvPr/>
        </p:nvSpPr>
        <p:spPr>
          <a:xfrm>
            <a:off x="5468469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(Optional:)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Animate: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Flinto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, etc.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06D015-A6D7-4251-A96E-7188110067D0}"/>
              </a:ext>
            </a:extLst>
          </p:cNvPr>
          <p:cNvSpPr/>
          <p:nvPr/>
        </p:nvSpPr>
        <p:spPr>
          <a:xfrm>
            <a:off x="9421905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Android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Studio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02FBA2F-8E7B-4832-9D7B-E0E96F4F7BF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577354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07B12D3-57AC-4063-B6A5-3D444A60680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988859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EEE56E4-6A2F-4365-85AE-1FC4E78E88D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400364" y="4372535"/>
            <a:ext cx="2021541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42E5F2D2-48E4-4F8B-A135-31CE1E215DDE}"/>
              </a:ext>
            </a:extLst>
          </p:cNvPr>
          <p:cNvSpPr/>
          <p:nvPr/>
        </p:nvSpPr>
        <p:spPr>
          <a:xfrm>
            <a:off x="6683186" y="1777674"/>
            <a:ext cx="1931895" cy="62080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P2A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EBB97BCD-4B63-46B1-AE28-C4EFEFF7796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611407" y="5069541"/>
            <a:ext cx="0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CEF64754-6DF9-45BC-9D41-BA59E8B55B5D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022912" y="5069541"/>
            <a:ext cx="0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21264C9B-6031-4688-B40D-E87B7A6B150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434416" y="5069541"/>
            <a:ext cx="1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2CEEE812-9B1F-4D87-83D9-23FD994E183D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0387852" y="5069541"/>
            <a:ext cx="1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A3F7B03C-EB88-45D3-A064-09DD18264186}"/>
              </a:ext>
            </a:extLst>
          </p:cNvPr>
          <p:cNvCxnSpPr>
            <a:cxnSpLocks/>
          </p:cNvCxnSpPr>
          <p:nvPr/>
        </p:nvCxnSpPr>
        <p:spPr>
          <a:xfrm flipV="1">
            <a:off x="7010400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180D94F1-B35E-48DF-ACC7-E00F75BF1D29}"/>
              </a:ext>
            </a:extLst>
          </p:cNvPr>
          <p:cNvCxnSpPr>
            <a:cxnSpLocks/>
          </p:cNvCxnSpPr>
          <p:nvPr/>
        </p:nvCxnSpPr>
        <p:spPr>
          <a:xfrm flipV="1">
            <a:off x="4598895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CF887542-F906-4B33-B4BC-3F19A85C0C32}"/>
              </a:ext>
            </a:extLst>
          </p:cNvPr>
          <p:cNvCxnSpPr>
            <a:cxnSpLocks/>
          </p:cNvCxnSpPr>
          <p:nvPr/>
        </p:nvCxnSpPr>
        <p:spPr>
          <a:xfrm flipV="1">
            <a:off x="2192345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4D3AD0A-163E-4C99-958D-B1C0FC220AE1}"/>
              </a:ext>
            </a:extLst>
          </p:cNvPr>
          <p:cNvCxnSpPr>
            <a:cxnSpLocks/>
          </p:cNvCxnSpPr>
          <p:nvPr/>
        </p:nvCxnSpPr>
        <p:spPr>
          <a:xfrm flipV="1">
            <a:off x="10968789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="" xmlns:a16="http://schemas.microsoft.com/office/drawing/2014/main" id="{4185363A-98CA-41DE-8526-1DA68B15A790}"/>
              </a:ext>
            </a:extLst>
          </p:cNvPr>
          <p:cNvCxnSpPr>
            <a:cxnSpLocks/>
            <a:stCxn id="6" idx="3"/>
            <a:endCxn id="34" idx="1"/>
          </p:cNvCxnSpPr>
          <p:nvPr/>
        </p:nvCxnSpPr>
        <p:spPr>
          <a:xfrm flipV="1">
            <a:off x="4988859" y="2088077"/>
            <a:ext cx="1694327" cy="2284458"/>
          </a:xfrm>
          <a:prstGeom prst="bentConnector3">
            <a:avLst>
              <a:gd name="adj1" fmla="val 13074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="" xmlns:a16="http://schemas.microsoft.com/office/drawing/2014/main" id="{B3DE94DD-765D-4A68-9879-9708ED5B321D}"/>
              </a:ext>
            </a:extLst>
          </p:cNvPr>
          <p:cNvCxnSpPr>
            <a:cxnSpLocks/>
            <a:stCxn id="34" idx="3"/>
            <a:endCxn id="8" idx="0"/>
          </p:cNvCxnSpPr>
          <p:nvPr/>
        </p:nvCxnSpPr>
        <p:spPr>
          <a:xfrm>
            <a:off x="8615081" y="2088077"/>
            <a:ext cx="1772772" cy="1587452"/>
          </a:xfrm>
          <a:prstGeom prst="bentConnector2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7213F7A-2DE8-46D9-B3D3-91E2E0AD9C19}"/>
              </a:ext>
            </a:extLst>
          </p:cNvPr>
          <p:cNvSpPr txBox="1"/>
          <p:nvPr/>
        </p:nvSpPr>
        <p:spPr>
          <a:xfrm>
            <a:off x="5259398" y="2096277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 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B217D66-397C-449F-9792-B760E7E50919}"/>
              </a:ext>
            </a:extLst>
          </p:cNvPr>
          <p:cNvSpPr txBox="1"/>
          <p:nvPr/>
        </p:nvSpPr>
        <p:spPr>
          <a:xfrm>
            <a:off x="8377513" y="2096277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 w/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9550A383-319D-4EF7-8BA8-ABE3C0B01591}"/>
              </a:ext>
            </a:extLst>
          </p:cNvPr>
          <p:cNvCxnSpPr>
            <a:cxnSpLocks/>
          </p:cNvCxnSpPr>
          <p:nvPr/>
        </p:nvCxnSpPr>
        <p:spPr>
          <a:xfrm>
            <a:off x="11353800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25F6CAEB-6095-42DE-A8B2-0D477908DBD6}"/>
              </a:ext>
            </a:extLst>
          </p:cNvPr>
          <p:cNvCxnSpPr>
            <a:cxnSpLocks/>
          </p:cNvCxnSpPr>
          <p:nvPr/>
        </p:nvCxnSpPr>
        <p:spPr>
          <a:xfrm>
            <a:off x="165849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8E5CDC0-50BC-468A-B82B-480475131CE8}"/>
              </a:ext>
            </a:extLst>
          </p:cNvPr>
          <p:cNvSpPr txBox="1"/>
          <p:nvPr/>
        </p:nvSpPr>
        <p:spPr>
          <a:xfrm>
            <a:off x="7575049" y="3434951"/>
            <a:ext cx="1784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9C63F14-8175-44B0-B125-4FDB266C1B78}"/>
              </a:ext>
            </a:extLst>
          </p:cNvPr>
          <p:cNvSpPr txBox="1"/>
          <p:nvPr/>
        </p:nvSpPr>
        <p:spPr>
          <a:xfrm>
            <a:off x="1362637" y="2753252"/>
            <a:ext cx="2734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 Design,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Storyboard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ED3AD2A-979F-400B-87E4-F246FB7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4</a:t>
            </a:fld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4EDB11C4-57E0-43DE-B453-D2818E4FDE92}"/>
              </a:ext>
            </a:extLst>
          </p:cNvPr>
          <p:cNvCxnSpPr>
            <a:cxnSpLocks/>
          </p:cNvCxnSpPr>
          <p:nvPr/>
        </p:nvCxnSpPr>
        <p:spPr>
          <a:xfrm flipH="1">
            <a:off x="8136582" y="5522259"/>
            <a:ext cx="2832476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EB9DBC83-2C69-4661-981A-C16D077099EA}"/>
              </a:ext>
            </a:extLst>
          </p:cNvPr>
          <p:cNvCxnSpPr>
            <a:cxnSpLocks/>
          </p:cNvCxnSpPr>
          <p:nvPr/>
        </p:nvCxnSpPr>
        <p:spPr>
          <a:xfrm flipH="1">
            <a:off x="5778124" y="5522259"/>
            <a:ext cx="2358458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29D88A3F-6579-4BD1-985E-E640D645B24C}"/>
              </a:ext>
            </a:extLst>
          </p:cNvPr>
          <p:cNvCxnSpPr>
            <a:cxnSpLocks/>
          </p:cNvCxnSpPr>
          <p:nvPr/>
        </p:nvCxnSpPr>
        <p:spPr>
          <a:xfrm flipH="1">
            <a:off x="1611406" y="5522259"/>
            <a:ext cx="1802913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7D2B516-9E87-4DD9-B32F-C702CFD2B3C3}"/>
              </a:ext>
            </a:extLst>
          </p:cNvPr>
          <p:cNvCxnSpPr>
            <a:cxnSpLocks/>
          </p:cNvCxnSpPr>
          <p:nvPr/>
        </p:nvCxnSpPr>
        <p:spPr>
          <a:xfrm flipH="1">
            <a:off x="3419666" y="5522259"/>
            <a:ext cx="2358458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4733B78-C6D7-4262-8061-113DDA4411AE}"/>
              </a:ext>
            </a:extLst>
          </p:cNvPr>
          <p:cNvSpPr txBox="1"/>
          <p:nvPr/>
        </p:nvSpPr>
        <p:spPr>
          <a:xfrm>
            <a:off x="2712861" y="5649585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Change Requests</a:t>
            </a:r>
          </a:p>
        </p:txBody>
      </p:sp>
    </p:spTree>
    <p:extLst>
      <p:ext uri="{BB962C8B-B14F-4D97-AF65-F5344CB8AC3E}">
        <p14:creationId xmlns:p14="http://schemas.microsoft.com/office/powerpoint/2010/main" val="37581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68EEA79-24F4-497E-81F9-7AB55046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From </a:t>
            </a:r>
            <a:r>
              <a:rPr lang="en-US" b="1" dirty="0"/>
              <a:t>Pixel-Based</a:t>
            </a:r>
            <a:r>
              <a:rPr lang="en-US" dirty="0"/>
              <a:t> Screen Designs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9756F5-8D06-4EE8-9AF9-177CABABF3DF}"/>
              </a:ext>
            </a:extLst>
          </p:cNvPr>
          <p:cNvSpPr/>
          <p:nvPr/>
        </p:nvSpPr>
        <p:spPr>
          <a:xfrm>
            <a:off x="645459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Lo-fi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Pencil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D068DD-A0F2-4358-B982-D7D8F1C448C1}"/>
              </a:ext>
            </a:extLst>
          </p:cNvPr>
          <p:cNvSpPr/>
          <p:nvPr/>
        </p:nvSpPr>
        <p:spPr>
          <a:xfrm>
            <a:off x="3056964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Hi-fi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Photoshop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1276C5-1504-42CA-9336-F58054451C44}"/>
              </a:ext>
            </a:extLst>
          </p:cNvPr>
          <p:cNvSpPr/>
          <p:nvPr/>
        </p:nvSpPr>
        <p:spPr>
          <a:xfrm>
            <a:off x="5468469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(Optional:)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Animate: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Flinto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, etc.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06D015-A6D7-4251-A96E-7188110067D0}"/>
              </a:ext>
            </a:extLst>
          </p:cNvPr>
          <p:cNvSpPr/>
          <p:nvPr/>
        </p:nvSpPr>
        <p:spPr>
          <a:xfrm>
            <a:off x="9421905" y="3675529"/>
            <a:ext cx="1931895" cy="13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Code: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Android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Studio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02FBA2F-8E7B-4832-9D7B-E0E96F4F7BF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577354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07B12D3-57AC-4063-B6A5-3D444A60680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988859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EEE56E4-6A2F-4365-85AE-1FC4E78E88D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400364" y="4372535"/>
            <a:ext cx="2021541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42E5F2D2-48E4-4F8B-A135-31CE1E215DDE}"/>
              </a:ext>
            </a:extLst>
          </p:cNvPr>
          <p:cNvSpPr/>
          <p:nvPr/>
        </p:nvSpPr>
        <p:spPr>
          <a:xfrm>
            <a:off x="6683186" y="1777674"/>
            <a:ext cx="1931895" cy="62080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P2A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EBB97BCD-4B63-46B1-AE28-C4EFEFF7796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611407" y="5069541"/>
            <a:ext cx="0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CEF64754-6DF9-45BC-9D41-BA59E8B55B5D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022912" y="5069541"/>
            <a:ext cx="0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21264C9B-6031-4688-B40D-E87B7A6B150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434416" y="5069541"/>
            <a:ext cx="1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2CEEE812-9B1F-4D87-83D9-23FD994E183D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0387852" y="5069541"/>
            <a:ext cx="1" cy="4527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A3F7B03C-EB88-45D3-A064-09DD18264186}"/>
              </a:ext>
            </a:extLst>
          </p:cNvPr>
          <p:cNvCxnSpPr>
            <a:cxnSpLocks/>
          </p:cNvCxnSpPr>
          <p:nvPr/>
        </p:nvCxnSpPr>
        <p:spPr>
          <a:xfrm flipV="1">
            <a:off x="7010400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180D94F1-B35E-48DF-ACC7-E00F75BF1D29}"/>
              </a:ext>
            </a:extLst>
          </p:cNvPr>
          <p:cNvCxnSpPr>
            <a:cxnSpLocks/>
          </p:cNvCxnSpPr>
          <p:nvPr/>
        </p:nvCxnSpPr>
        <p:spPr>
          <a:xfrm flipV="1">
            <a:off x="4598895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CF887542-F906-4B33-B4BC-3F19A85C0C32}"/>
              </a:ext>
            </a:extLst>
          </p:cNvPr>
          <p:cNvCxnSpPr>
            <a:cxnSpLocks/>
          </p:cNvCxnSpPr>
          <p:nvPr/>
        </p:nvCxnSpPr>
        <p:spPr>
          <a:xfrm flipV="1">
            <a:off x="2192345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4D3AD0A-163E-4C99-958D-B1C0FC220AE1}"/>
              </a:ext>
            </a:extLst>
          </p:cNvPr>
          <p:cNvCxnSpPr>
            <a:cxnSpLocks/>
          </p:cNvCxnSpPr>
          <p:nvPr/>
        </p:nvCxnSpPr>
        <p:spPr>
          <a:xfrm flipV="1">
            <a:off x="10968789" y="5069541"/>
            <a:ext cx="1" cy="452718"/>
          </a:xfrm>
          <a:prstGeom prst="straightConnector1">
            <a:avLst/>
          </a:prstGeom>
          <a:ln w="25400">
            <a:headEnd type="triangle" w="med" len="lg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="" xmlns:a16="http://schemas.microsoft.com/office/drawing/2014/main" id="{4185363A-98CA-41DE-8526-1DA68B15A790}"/>
              </a:ext>
            </a:extLst>
          </p:cNvPr>
          <p:cNvCxnSpPr>
            <a:cxnSpLocks/>
            <a:stCxn id="6" idx="3"/>
            <a:endCxn id="34" idx="1"/>
          </p:cNvCxnSpPr>
          <p:nvPr/>
        </p:nvCxnSpPr>
        <p:spPr>
          <a:xfrm flipV="1">
            <a:off x="4988859" y="2088077"/>
            <a:ext cx="1694327" cy="2284458"/>
          </a:xfrm>
          <a:prstGeom prst="bentConnector3">
            <a:avLst>
              <a:gd name="adj1" fmla="val 13074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="" xmlns:a16="http://schemas.microsoft.com/office/drawing/2014/main" id="{B3DE94DD-765D-4A68-9879-9708ED5B321D}"/>
              </a:ext>
            </a:extLst>
          </p:cNvPr>
          <p:cNvCxnSpPr>
            <a:cxnSpLocks/>
            <a:stCxn id="34" idx="3"/>
            <a:endCxn id="8" idx="0"/>
          </p:cNvCxnSpPr>
          <p:nvPr/>
        </p:nvCxnSpPr>
        <p:spPr>
          <a:xfrm>
            <a:off x="8615081" y="2088077"/>
            <a:ext cx="1772772" cy="1587452"/>
          </a:xfrm>
          <a:prstGeom prst="bentConnector2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7213F7A-2DE8-46D9-B3D3-91E2E0AD9C19}"/>
              </a:ext>
            </a:extLst>
          </p:cNvPr>
          <p:cNvSpPr txBox="1"/>
          <p:nvPr/>
        </p:nvSpPr>
        <p:spPr>
          <a:xfrm>
            <a:off x="5259398" y="2096277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 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B217D66-397C-449F-9792-B760E7E50919}"/>
              </a:ext>
            </a:extLst>
          </p:cNvPr>
          <p:cNvSpPr txBox="1"/>
          <p:nvPr/>
        </p:nvSpPr>
        <p:spPr>
          <a:xfrm>
            <a:off x="8377513" y="2096277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Code w/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9550A383-319D-4EF7-8BA8-ABE3C0B01591}"/>
              </a:ext>
            </a:extLst>
          </p:cNvPr>
          <p:cNvCxnSpPr>
            <a:cxnSpLocks/>
          </p:cNvCxnSpPr>
          <p:nvPr/>
        </p:nvCxnSpPr>
        <p:spPr>
          <a:xfrm>
            <a:off x="11353800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25F6CAEB-6095-42DE-A8B2-0D477908DBD6}"/>
              </a:ext>
            </a:extLst>
          </p:cNvPr>
          <p:cNvCxnSpPr>
            <a:cxnSpLocks/>
          </p:cNvCxnSpPr>
          <p:nvPr/>
        </p:nvCxnSpPr>
        <p:spPr>
          <a:xfrm>
            <a:off x="165849" y="4372535"/>
            <a:ext cx="47961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8E5CDC0-50BC-468A-B82B-480475131CE8}"/>
              </a:ext>
            </a:extLst>
          </p:cNvPr>
          <p:cNvSpPr txBox="1"/>
          <p:nvPr/>
        </p:nvSpPr>
        <p:spPr>
          <a:xfrm>
            <a:off x="7575049" y="3434951"/>
            <a:ext cx="1784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Animation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9C63F14-8175-44B0-B125-4FDB266C1B78}"/>
              </a:ext>
            </a:extLst>
          </p:cNvPr>
          <p:cNvSpPr txBox="1"/>
          <p:nvPr/>
        </p:nvSpPr>
        <p:spPr>
          <a:xfrm>
            <a:off x="1362637" y="2753252"/>
            <a:ext cx="2734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Screen Design,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Storyboard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ED3AD2A-979F-400B-87E4-F246FB7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5</a:t>
            </a:fld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4EDB11C4-57E0-43DE-B453-D2818E4FDE92}"/>
              </a:ext>
            </a:extLst>
          </p:cNvPr>
          <p:cNvCxnSpPr>
            <a:cxnSpLocks/>
          </p:cNvCxnSpPr>
          <p:nvPr/>
        </p:nvCxnSpPr>
        <p:spPr>
          <a:xfrm flipH="1">
            <a:off x="8136582" y="5522259"/>
            <a:ext cx="2832476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EB9DBC83-2C69-4661-981A-C16D077099EA}"/>
              </a:ext>
            </a:extLst>
          </p:cNvPr>
          <p:cNvCxnSpPr>
            <a:cxnSpLocks/>
          </p:cNvCxnSpPr>
          <p:nvPr/>
        </p:nvCxnSpPr>
        <p:spPr>
          <a:xfrm flipH="1">
            <a:off x="5778124" y="5522259"/>
            <a:ext cx="2358458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29D88A3F-6579-4BD1-985E-E640D645B24C}"/>
              </a:ext>
            </a:extLst>
          </p:cNvPr>
          <p:cNvCxnSpPr>
            <a:cxnSpLocks/>
          </p:cNvCxnSpPr>
          <p:nvPr/>
        </p:nvCxnSpPr>
        <p:spPr>
          <a:xfrm flipH="1">
            <a:off x="1611406" y="5522259"/>
            <a:ext cx="1802913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7D2B516-9E87-4DD9-B32F-C702CFD2B3C3}"/>
              </a:ext>
            </a:extLst>
          </p:cNvPr>
          <p:cNvCxnSpPr>
            <a:cxnSpLocks/>
          </p:cNvCxnSpPr>
          <p:nvPr/>
        </p:nvCxnSpPr>
        <p:spPr>
          <a:xfrm flipH="1">
            <a:off x="3419666" y="5522259"/>
            <a:ext cx="2358458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4733B78-C6D7-4262-8061-113DDA4411AE}"/>
              </a:ext>
            </a:extLst>
          </p:cNvPr>
          <p:cNvSpPr txBox="1"/>
          <p:nvPr/>
        </p:nvSpPr>
        <p:spPr>
          <a:xfrm>
            <a:off x="2712861" y="5649585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Change Requests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272F32C9-BA78-4B7D-86BF-C681D808BD7D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flipV="1">
            <a:off x="6434417" y="2398479"/>
            <a:ext cx="1214717" cy="1277050"/>
          </a:xfrm>
          <a:prstGeom prst="straightConnector1">
            <a:avLst/>
          </a:prstGeom>
          <a:ln w="25400">
            <a:prstDash val="dash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peech Bubble: Rectangle with Corners Rounded 37">
            <a:extLst>
              <a:ext uri="{FF2B5EF4-FFF2-40B4-BE49-F238E27FC236}">
                <a16:creationId xmlns="" xmlns:a16="http://schemas.microsoft.com/office/drawing/2014/main" id="{8600B9B1-0434-4FD0-ABC0-4E5340FDAC8F}"/>
              </a:ext>
            </a:extLst>
          </p:cNvPr>
          <p:cNvSpPr/>
          <p:nvPr/>
        </p:nvSpPr>
        <p:spPr>
          <a:xfrm>
            <a:off x="7010398" y="4773624"/>
            <a:ext cx="3661954" cy="1883365"/>
          </a:xfrm>
          <a:prstGeom prst="wedgeRoundRectCallout">
            <a:avLst>
              <a:gd name="adj1" fmla="val -44489"/>
              <a:gd name="adj2" fmla="val -139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Why not this?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Market fragmented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Proprietary formats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Future work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="" xmlns:a16="http://schemas.microsoft.com/office/drawing/2014/main" id="{7A17B6C2-5F9D-4B43-9C07-A10408E20261}"/>
              </a:ext>
            </a:extLst>
          </p:cNvPr>
          <p:cNvSpPr/>
          <p:nvPr/>
        </p:nvSpPr>
        <p:spPr>
          <a:xfrm>
            <a:off x="306712" y="1369766"/>
            <a:ext cx="4650043" cy="1404791"/>
          </a:xfrm>
          <a:prstGeom prst="wedgeRoundRectCallout">
            <a:avLst>
              <a:gd name="adj1" fmla="val 54433"/>
              <a:gd name="adj2" fmla="val -51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 many design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 reverse engineering screen shots</a:t>
            </a:r>
          </a:p>
        </p:txBody>
      </p:sp>
    </p:spTree>
    <p:extLst>
      <p:ext uri="{BB962C8B-B14F-4D97-AF65-F5344CB8AC3E}">
        <p14:creationId xmlns:p14="http://schemas.microsoft.com/office/powerpoint/2010/main" val="24485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35031B-99BB-412A-9F7F-67D43285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Example: Facebook App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B187F44-DD99-4545-B4C0-259614B5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E43A95-0DEB-41D8-BFAB-6C6EC62F2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3" y="1690688"/>
            <a:ext cx="4867201" cy="7835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DE77F66A-71ED-42AB-92A6-8CFD967BC6A3}"/>
              </a:ext>
            </a:extLst>
          </p:cNvPr>
          <p:cNvCxnSpPr>
            <a:cxnSpLocks/>
          </p:cNvCxnSpPr>
          <p:nvPr/>
        </p:nvCxnSpPr>
        <p:spPr>
          <a:xfrm>
            <a:off x="3557016" y="3164868"/>
            <a:ext cx="2706624" cy="10779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04F9E0-5F2E-4681-983E-5AAB7F99DC9D}"/>
              </a:ext>
            </a:extLst>
          </p:cNvPr>
          <p:cNvSpPr txBox="1"/>
          <p:nvPr/>
        </p:nvSpPr>
        <p:spPr>
          <a:xfrm>
            <a:off x="6462265" y="3703842"/>
            <a:ext cx="53850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Tap on “Discover People” should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trigger transit to another screen 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via sliding animation</a:t>
            </a: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(Facebook app on Android, 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version 105.0.0.23.137)</a:t>
            </a:r>
          </a:p>
        </p:txBody>
      </p:sp>
    </p:spTree>
    <p:extLst>
      <p:ext uri="{BB962C8B-B14F-4D97-AF65-F5344CB8AC3E}">
        <p14:creationId xmlns:p14="http://schemas.microsoft.com/office/powerpoint/2010/main" val="24703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E4BECB-256E-45E8-B652-B7A0FBB2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Practice: User Marks Up Screen to Create Throwaway Prototype in </a:t>
            </a:r>
            <a:r>
              <a:rPr lang="en-US" dirty="0" err="1"/>
              <a:t>Invision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18CC65E-5D07-4FE6-A6C1-725E5D44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5446D9-E439-4535-883E-1BF3AD72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2069"/>
            <a:ext cx="10515600" cy="89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35031B-99BB-412A-9F7F-67D43285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P2A (via REMAUI) Infers Screen Elements &amp; Target Code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B187F44-DD99-4545-B4C0-259614B5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7024-1616-4039-9C3A-B5DD7B3E5E3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E43A95-0DEB-41D8-BFAB-6C6EC62F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3" y="1920240"/>
            <a:ext cx="4867201" cy="7835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19BDE7-221A-4DEB-9299-747643921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99" y="1920239"/>
            <a:ext cx="4867201" cy="85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|0.2|0.1|0.1|0.2|0.2|0.1|0.1|0.1|0.1|0.2|0.2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1762</Words>
  <Application>Microsoft Office PowerPoint</Application>
  <PresentationFormat>Widescreen</PresentationFormat>
  <Paragraphs>386</Paragraphs>
  <Slides>37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Consolas</vt:lpstr>
      <vt:lpstr>Helvetica</vt:lpstr>
      <vt:lpstr>Wingdings</vt:lpstr>
      <vt:lpstr>Office Theme</vt:lpstr>
      <vt:lpstr>P2A: A Tool for Converting Pixels to Animated Mobile Application User Interfaces</vt:lpstr>
      <vt:lpstr>Mobile App: Animated UI</vt:lpstr>
      <vt:lpstr>Typical Mobile App Development Process</vt:lpstr>
      <vt:lpstr>UI &amp; UX Experts ↔ Software Engineers</vt:lpstr>
      <vt:lpstr>Goal: Empower UI &amp; UX Experts</vt:lpstr>
      <vt:lpstr>Start From Pixel-Based Screen Designs</vt:lpstr>
      <vt:lpstr>Motivating Example: Facebook App</vt:lpstr>
      <vt:lpstr>In Practice: User Marks Up Screen to Create Throwaway Prototype in Invision</vt:lpstr>
      <vt:lpstr>P2A (via REMAUI) Infers Screen Elements &amp; Target Code Structure</vt:lpstr>
      <vt:lpstr>In-screen Animation: Login Screen</vt:lpstr>
      <vt:lpstr>Throwaway Prototype vs. Native Code</vt:lpstr>
      <vt:lpstr>PowerPoint Presentation</vt:lpstr>
      <vt:lpstr>Background: App UI Container Hierarchy</vt:lpstr>
      <vt:lpstr>REMAUI: Vision + OCR + Heuristics</vt:lpstr>
      <vt:lpstr>Infer Animation: Match “Similar” Elements</vt:lpstr>
      <vt:lpstr>Goal: Match “Similar“ Elements Efficiently</vt:lpstr>
      <vt:lpstr>Idea: Use Perceptual Hashing</vt:lpstr>
      <vt:lpstr>Three Research Questions (RQ)</vt:lpstr>
      <vt:lpstr>Subject Groups: Inter-screen &amp; In-screen</vt:lpstr>
      <vt:lpstr>RQ 1: Below 2 s</vt:lpstr>
      <vt:lpstr>RQ 2: Below 70 Seconds</vt:lpstr>
      <vt:lpstr>RQ 3: Visual Error of Final State Screen </vt:lpstr>
      <vt:lpstr>Related Work</vt:lpstr>
      <vt:lpstr>Questions</vt:lpstr>
      <vt:lpstr>REMAUI, Step 2: Computer Vision</vt:lpstr>
      <vt:lpstr>Perceptual Hashing Details</vt:lpstr>
      <vt:lpstr>Example: Match OCR Results</vt:lpstr>
      <vt:lpstr>Example Inferred Inter-Screen Transition</vt:lpstr>
      <vt:lpstr>Animations &amp; Transitions: Android</vt:lpstr>
      <vt:lpstr>Case Study: 10 Inter-screen Transitions</vt:lpstr>
      <vt:lpstr>P2A Prototype: Generates Android</vt:lpstr>
      <vt:lpstr>30 Subjects: In-screen Animation Types</vt:lpstr>
      <vt:lpstr>RQ 3: Screen Similarity via SSIM</vt:lpstr>
      <vt:lpstr>High Error: Dark theme, many elements</vt:lpstr>
      <vt:lpstr>Better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Csallner</dc:creator>
  <cp:lastModifiedBy>Christoph Csallner</cp:lastModifiedBy>
  <cp:revision>16</cp:revision>
  <dcterms:created xsi:type="dcterms:W3CDTF">2018-05-14T17:49:57Z</dcterms:created>
  <dcterms:modified xsi:type="dcterms:W3CDTF">2018-05-26T15:18:38Z</dcterms:modified>
</cp:coreProperties>
</file>