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1"/>
  </p:notesMasterIdLst>
  <p:sldIdLst>
    <p:sldId id="256" r:id="rId2"/>
    <p:sldId id="311" r:id="rId3"/>
    <p:sldId id="310" r:id="rId4"/>
    <p:sldId id="324" r:id="rId5"/>
    <p:sldId id="325" r:id="rId6"/>
    <p:sldId id="326" r:id="rId7"/>
    <p:sldId id="285" r:id="rId8"/>
    <p:sldId id="314" r:id="rId9"/>
    <p:sldId id="328" r:id="rId10"/>
    <p:sldId id="327" r:id="rId11"/>
    <p:sldId id="262" r:id="rId12"/>
    <p:sldId id="329" r:id="rId13"/>
    <p:sldId id="317" r:id="rId14"/>
    <p:sldId id="286" r:id="rId15"/>
    <p:sldId id="316" r:id="rId16"/>
    <p:sldId id="288" r:id="rId17"/>
    <p:sldId id="304" r:id="rId18"/>
    <p:sldId id="294" r:id="rId19"/>
    <p:sldId id="265" r:id="rId20"/>
    <p:sldId id="295" r:id="rId21"/>
    <p:sldId id="306" r:id="rId22"/>
    <p:sldId id="271" r:id="rId23"/>
    <p:sldId id="320" r:id="rId24"/>
    <p:sldId id="274" r:id="rId25"/>
    <p:sldId id="312" r:id="rId26"/>
    <p:sldId id="301" r:id="rId27"/>
    <p:sldId id="321" r:id="rId28"/>
    <p:sldId id="300" r:id="rId29"/>
    <p:sldId id="315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64E9F-D47C-40C5-BD36-17A90E6C2CEF}" v="8599" dt="2018-09-01T14:03:53.1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4" autoAdjust="0"/>
    <p:restoredTop sz="68321" autoAdjust="0"/>
  </p:normalViewPr>
  <p:slideViewPr>
    <p:cSldViewPr snapToGrid="0">
      <p:cViewPr varScale="1">
        <p:scale>
          <a:sx n="62" d="100"/>
          <a:sy n="62" d="100"/>
        </p:scale>
        <p:origin x="13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47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46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 Csallner" userId="5eb0978299eb4661" providerId="LiveId" clId="{1EF64E9F-D47C-40C5-BD36-17A90E6C2CEF}"/>
    <pc:docChg chg="undo redo custSel mod addSld delSld modSld sldOrd modMainMaster">
      <pc:chgData name="Christoph Csallner" userId="5eb0978299eb4661" providerId="LiveId" clId="{1EF64E9F-D47C-40C5-BD36-17A90E6C2CEF}" dt="2018-09-01T14:03:53.165" v="8487" actId="20577"/>
      <pc:docMkLst>
        <pc:docMk/>
      </pc:docMkLst>
      <pc:sldChg chg="modSp">
        <pc:chgData name="Christoph Csallner" userId="5eb0978299eb4661" providerId="LiveId" clId="{1EF64E9F-D47C-40C5-BD36-17A90E6C2CEF}" dt="2018-08-30T14:00:42.940" v="65" actId="20577"/>
        <pc:sldMkLst>
          <pc:docMk/>
          <pc:sldMk cId="3798061620" sldId="256"/>
        </pc:sldMkLst>
        <pc:spChg chg="mod">
          <ac:chgData name="Christoph Csallner" userId="5eb0978299eb4661" providerId="LiveId" clId="{1EF64E9F-D47C-40C5-BD36-17A90E6C2CEF}" dt="2018-08-30T14:00:21.521" v="61" actId="20577"/>
          <ac:spMkLst>
            <pc:docMk/>
            <pc:sldMk cId="3798061620" sldId="256"/>
            <ac:spMk id="2" creationId="{F6F6DF09-D9C0-4A6D-BDC8-8A3531370B65}"/>
          </ac:spMkLst>
        </pc:spChg>
        <pc:spChg chg="mod">
          <ac:chgData name="Christoph Csallner" userId="5eb0978299eb4661" providerId="LiveId" clId="{1EF64E9F-D47C-40C5-BD36-17A90E6C2CEF}" dt="2018-08-30T14:00:42.940" v="65" actId="20577"/>
          <ac:spMkLst>
            <pc:docMk/>
            <pc:sldMk cId="3798061620" sldId="256"/>
            <ac:spMk id="3" creationId="{E5B7E1E6-92BB-4DF5-96F6-FF9E85E6DD37}"/>
          </ac:spMkLst>
        </pc:spChg>
      </pc:sldChg>
      <pc:sldChg chg="addSp delSp modSp modAnim modNotes modNotesTx">
        <pc:chgData name="Christoph Csallner" userId="5eb0978299eb4661" providerId="LiveId" clId="{1EF64E9F-D47C-40C5-BD36-17A90E6C2CEF}" dt="2018-08-30T19:36:42.913" v="3523" actId="1076"/>
        <pc:sldMkLst>
          <pc:docMk/>
          <pc:sldMk cId="186750647" sldId="259"/>
        </pc:sldMkLst>
        <pc:spChg chg="mod">
          <ac:chgData name="Christoph Csallner" userId="5eb0978299eb4661" providerId="LiveId" clId="{1EF64E9F-D47C-40C5-BD36-17A90E6C2CEF}" dt="2018-08-30T19:36:35.445" v="3522" actId="20577"/>
          <ac:spMkLst>
            <pc:docMk/>
            <pc:sldMk cId="186750647" sldId="259"/>
            <ac:spMk id="2" creationId="{08025A59-755C-45B6-8611-F26436B83EF4}"/>
          </ac:spMkLst>
        </pc:spChg>
        <pc:spChg chg="add mod">
          <ac:chgData name="Christoph Csallner" userId="5eb0978299eb4661" providerId="LiveId" clId="{1EF64E9F-D47C-40C5-BD36-17A90E6C2CEF}" dt="2018-08-30T18:57:51.893" v="2894" actId="1076"/>
          <ac:spMkLst>
            <pc:docMk/>
            <pc:sldMk cId="186750647" sldId="259"/>
            <ac:spMk id="4" creationId="{BFFE210E-DA27-45DA-802E-CE7710636E45}"/>
          </ac:spMkLst>
        </pc:spChg>
        <pc:spChg chg="del">
          <ac:chgData name="Christoph Csallner" userId="5eb0978299eb4661" providerId="LiveId" clId="{1EF64E9F-D47C-40C5-BD36-17A90E6C2CEF}" dt="2018-08-30T14:29:29.259" v="156" actId="478"/>
          <ac:spMkLst>
            <pc:docMk/>
            <pc:sldMk cId="186750647" sldId="259"/>
            <ac:spMk id="5" creationId="{CE8F5544-D015-4732-BAF5-79F8C8719409}"/>
          </ac:spMkLst>
        </pc:spChg>
        <pc:spChg chg="mod topLvl">
          <ac:chgData name="Christoph Csallner" userId="5eb0978299eb4661" providerId="LiveId" clId="{1EF64E9F-D47C-40C5-BD36-17A90E6C2CEF}" dt="2018-08-30T19:36:42.913" v="3523" actId="1076"/>
          <ac:spMkLst>
            <pc:docMk/>
            <pc:sldMk cId="186750647" sldId="259"/>
            <ac:spMk id="8" creationId="{7B208109-9A98-4EC5-9ED3-658E01D97435}"/>
          </ac:spMkLst>
        </pc:spChg>
        <pc:spChg chg="mod topLvl">
          <ac:chgData name="Christoph Csallner" userId="5eb0978299eb4661" providerId="LiveId" clId="{1EF64E9F-D47C-40C5-BD36-17A90E6C2CEF}" dt="2018-08-30T19:36:42.913" v="3523" actId="1076"/>
          <ac:spMkLst>
            <pc:docMk/>
            <pc:sldMk cId="186750647" sldId="259"/>
            <ac:spMk id="10" creationId="{300D6F7A-75BF-47A2-8EBC-EBE5A326F88D}"/>
          </ac:spMkLst>
        </pc:spChg>
        <pc:spChg chg="mod topLvl">
          <ac:chgData name="Christoph Csallner" userId="5eb0978299eb4661" providerId="LiveId" clId="{1EF64E9F-D47C-40C5-BD36-17A90E6C2CEF}" dt="2018-08-30T19:36:42.913" v="3523" actId="1076"/>
          <ac:spMkLst>
            <pc:docMk/>
            <pc:sldMk cId="186750647" sldId="259"/>
            <ac:spMk id="12" creationId="{045ABF47-C78E-4EBA-9C21-C0A074055F5E}"/>
          </ac:spMkLst>
        </pc:spChg>
        <pc:spChg chg="del">
          <ac:chgData name="Christoph Csallner" userId="5eb0978299eb4661" providerId="LiveId" clId="{1EF64E9F-D47C-40C5-BD36-17A90E6C2CEF}" dt="2018-08-30T18:47:54.993" v="2758" actId="478"/>
          <ac:spMkLst>
            <pc:docMk/>
            <pc:sldMk cId="186750647" sldId="259"/>
            <ac:spMk id="13" creationId="{B33E001F-37B7-4B4B-98EF-5870D9793286}"/>
          </ac:spMkLst>
        </pc:spChg>
        <pc:spChg chg="del">
          <ac:chgData name="Christoph Csallner" userId="5eb0978299eb4661" providerId="LiveId" clId="{1EF64E9F-D47C-40C5-BD36-17A90E6C2CEF}" dt="2018-08-30T18:45:06.555" v="2752" actId="478"/>
          <ac:spMkLst>
            <pc:docMk/>
            <pc:sldMk cId="186750647" sldId="259"/>
            <ac:spMk id="14" creationId="{CBF313FA-3941-49FF-AE30-A5A191099EF1}"/>
          </ac:spMkLst>
        </pc:spChg>
        <pc:spChg chg="del mod">
          <ac:chgData name="Christoph Csallner" userId="5eb0978299eb4661" providerId="LiveId" clId="{1EF64E9F-D47C-40C5-BD36-17A90E6C2CEF}" dt="2018-08-30T18:47:26.250" v="2756" actId="478"/>
          <ac:spMkLst>
            <pc:docMk/>
            <pc:sldMk cId="186750647" sldId="259"/>
            <ac:spMk id="18" creationId="{E92FCCFB-B445-426E-A00D-E6C783B0F083}"/>
          </ac:spMkLst>
        </pc:spChg>
        <pc:spChg chg="add del mod">
          <ac:chgData name="Christoph Csallner" userId="5eb0978299eb4661" providerId="LiveId" clId="{1EF64E9F-D47C-40C5-BD36-17A90E6C2CEF}" dt="2018-08-30T18:54:25.513" v="2795" actId="478"/>
          <ac:spMkLst>
            <pc:docMk/>
            <pc:sldMk cId="186750647" sldId="259"/>
            <ac:spMk id="19" creationId="{9C2D7B07-E926-4793-905C-957F2D6C17ED}"/>
          </ac:spMkLst>
        </pc:spChg>
        <pc:spChg chg="add mod">
          <ac:chgData name="Christoph Csallner" userId="5eb0978299eb4661" providerId="LiveId" clId="{1EF64E9F-D47C-40C5-BD36-17A90E6C2CEF}" dt="2018-08-30T18:57:51.893" v="2894" actId="1076"/>
          <ac:spMkLst>
            <pc:docMk/>
            <pc:sldMk cId="186750647" sldId="259"/>
            <ac:spMk id="20" creationId="{487F03A2-6085-45AD-B2A0-803F06C893BD}"/>
          </ac:spMkLst>
        </pc:spChg>
        <pc:spChg chg="add mod">
          <ac:chgData name="Christoph Csallner" userId="5eb0978299eb4661" providerId="LiveId" clId="{1EF64E9F-D47C-40C5-BD36-17A90E6C2CEF}" dt="2018-08-30T18:57:51.893" v="2894" actId="1076"/>
          <ac:spMkLst>
            <pc:docMk/>
            <pc:sldMk cId="186750647" sldId="259"/>
            <ac:spMk id="21" creationId="{84BB5C8A-A6AC-467B-8AAD-5C4F125B56E3}"/>
          </ac:spMkLst>
        </pc:spChg>
        <pc:spChg chg="add mod">
          <ac:chgData name="Christoph Csallner" userId="5eb0978299eb4661" providerId="LiveId" clId="{1EF64E9F-D47C-40C5-BD36-17A90E6C2CEF}" dt="2018-08-30T18:57:51.893" v="2894" actId="1076"/>
          <ac:spMkLst>
            <pc:docMk/>
            <pc:sldMk cId="186750647" sldId="259"/>
            <ac:spMk id="22" creationId="{05D4C877-8024-4A17-A7CB-66479A88A17D}"/>
          </ac:spMkLst>
        </pc:spChg>
        <pc:grpChg chg="add del mod">
          <ac:chgData name="Christoph Csallner" userId="5eb0978299eb4661" providerId="LiveId" clId="{1EF64E9F-D47C-40C5-BD36-17A90E6C2CEF}" dt="2018-08-30T18:58:58.280" v="2899" actId="165"/>
          <ac:grpSpMkLst>
            <pc:docMk/>
            <pc:sldMk cId="186750647" sldId="259"/>
            <ac:grpSpMk id="3" creationId="{4485B790-6FEC-42E3-9C4E-C53CC40E8750}"/>
          </ac:grpSpMkLst>
        </pc:grpChg>
        <pc:picChg chg="mod">
          <ac:chgData name="Christoph Csallner" userId="5eb0978299eb4661" providerId="LiveId" clId="{1EF64E9F-D47C-40C5-BD36-17A90E6C2CEF}" dt="2018-08-30T19:02:45.171" v="2912" actId="1076"/>
          <ac:picMkLst>
            <pc:docMk/>
            <pc:sldMk cId="186750647" sldId="259"/>
            <ac:picMk id="15" creationId="{F994DDE8-1FC4-4868-AEE8-AD2E55A12432}"/>
          </ac:picMkLst>
        </pc:picChg>
        <pc:picChg chg="mod">
          <ac:chgData name="Christoph Csallner" userId="5eb0978299eb4661" providerId="LiveId" clId="{1EF64E9F-D47C-40C5-BD36-17A90E6C2CEF}" dt="2018-08-30T18:57:51.893" v="2894" actId="1076"/>
          <ac:picMkLst>
            <pc:docMk/>
            <pc:sldMk cId="186750647" sldId="259"/>
            <ac:picMk id="16" creationId="{0BD787A6-CD28-4485-BED3-736AE896750E}"/>
          </ac:picMkLst>
        </pc:picChg>
        <pc:picChg chg="mod">
          <ac:chgData name="Christoph Csallner" userId="5eb0978299eb4661" providerId="LiveId" clId="{1EF64E9F-D47C-40C5-BD36-17A90E6C2CEF}" dt="2018-08-30T18:57:51.893" v="2894" actId="1076"/>
          <ac:picMkLst>
            <pc:docMk/>
            <pc:sldMk cId="186750647" sldId="259"/>
            <ac:picMk id="17" creationId="{885BC43E-9F24-483B-B2E9-8188418397E7}"/>
          </ac:picMkLst>
        </pc:picChg>
      </pc:sldChg>
      <pc:sldChg chg="add del">
        <pc:chgData name="Christoph Csallner" userId="5eb0978299eb4661" providerId="LiveId" clId="{1EF64E9F-D47C-40C5-BD36-17A90E6C2CEF}" dt="2018-08-31T20:01:41.686" v="7823" actId="2696"/>
        <pc:sldMkLst>
          <pc:docMk/>
          <pc:sldMk cId="2738730496" sldId="260"/>
        </pc:sldMkLst>
      </pc:sldChg>
      <pc:sldChg chg="add">
        <pc:chgData name="Christoph Csallner" userId="5eb0978299eb4661" providerId="LiveId" clId="{1EF64E9F-D47C-40C5-BD36-17A90E6C2CEF}" dt="2018-08-30T21:22:00.405" v="4094"/>
        <pc:sldMkLst>
          <pc:docMk/>
          <pc:sldMk cId="2590948672" sldId="261"/>
        </pc:sldMkLst>
      </pc:sldChg>
      <pc:sldChg chg="addSp delSp modSp ord">
        <pc:chgData name="Christoph Csallner" userId="5eb0978299eb4661" providerId="LiveId" clId="{1EF64E9F-D47C-40C5-BD36-17A90E6C2CEF}" dt="2018-08-31T19:40:34.100" v="7424" actId="14100"/>
        <pc:sldMkLst>
          <pc:docMk/>
          <pc:sldMk cId="1191496782" sldId="262"/>
        </pc:sldMkLst>
        <pc:spChg chg="mod">
          <ac:chgData name="Christoph Csallner" userId="5eb0978299eb4661" providerId="LiveId" clId="{1EF64E9F-D47C-40C5-BD36-17A90E6C2CEF}" dt="2018-08-31T19:31:04.559" v="7063" actId="20577"/>
          <ac:spMkLst>
            <pc:docMk/>
            <pc:sldMk cId="1191496782" sldId="262"/>
            <ac:spMk id="2" creationId="{4CB7BE97-95D5-426D-BF80-B30D220EB69D}"/>
          </ac:spMkLst>
        </pc:spChg>
        <pc:spChg chg="del mod">
          <ac:chgData name="Christoph Csallner" userId="5eb0978299eb4661" providerId="LiveId" clId="{1EF64E9F-D47C-40C5-BD36-17A90E6C2CEF}" dt="2018-08-31T19:27:25.452" v="6966"/>
          <ac:spMkLst>
            <pc:docMk/>
            <pc:sldMk cId="1191496782" sldId="262"/>
            <ac:spMk id="3" creationId="{FB5A460D-0770-4026-B1EE-2BDE99FD8158}"/>
          </ac:spMkLst>
        </pc:spChg>
        <pc:spChg chg="del">
          <ac:chgData name="Christoph Csallner" userId="5eb0978299eb4661" providerId="LiveId" clId="{1EF64E9F-D47C-40C5-BD36-17A90E6C2CEF}" dt="2018-08-30T14:29:55.050" v="168" actId="478"/>
          <ac:spMkLst>
            <pc:docMk/>
            <pc:sldMk cId="1191496782" sldId="262"/>
            <ac:spMk id="9" creationId="{28CFF62C-9977-4CD6-B569-E457A5453C1E}"/>
          </ac:spMkLst>
        </pc:spChg>
        <pc:spChg chg="add mod">
          <ac:chgData name="Christoph Csallner" userId="5eb0978299eb4661" providerId="LiveId" clId="{1EF64E9F-D47C-40C5-BD36-17A90E6C2CEF}" dt="2018-08-31T19:40:34.100" v="7424" actId="14100"/>
          <ac:spMkLst>
            <pc:docMk/>
            <pc:sldMk cId="1191496782" sldId="262"/>
            <ac:spMk id="9" creationId="{5B9EF08C-C035-4CB6-A2E3-D48D69426048}"/>
          </ac:spMkLst>
        </pc:spChg>
        <pc:spChg chg="del">
          <ac:chgData name="Christoph Csallner" userId="5eb0978299eb4661" providerId="LiveId" clId="{1EF64E9F-D47C-40C5-BD36-17A90E6C2CEF}" dt="2018-08-31T19:27:28.590" v="6967" actId="478"/>
          <ac:spMkLst>
            <pc:docMk/>
            <pc:sldMk cId="1191496782" sldId="262"/>
            <ac:spMk id="10" creationId="{EB744756-73B2-4CA1-8F50-CCE4EA23149E}"/>
          </ac:spMkLst>
        </pc:spChg>
        <pc:grpChg chg="mod">
          <ac:chgData name="Christoph Csallner" userId="5eb0978299eb4661" providerId="LiveId" clId="{1EF64E9F-D47C-40C5-BD36-17A90E6C2CEF}" dt="2018-08-31T19:40:12.530" v="7417" actId="1076"/>
          <ac:grpSpMkLst>
            <pc:docMk/>
            <pc:sldMk cId="1191496782" sldId="262"/>
            <ac:grpSpMk id="4" creationId="{52671B81-CDD0-443A-987F-C72F6831C5C0}"/>
          </ac:grpSpMkLst>
        </pc:grpChg>
        <pc:picChg chg="mod">
          <ac:chgData name="Christoph Csallner" userId="5eb0978299eb4661" providerId="LiveId" clId="{1EF64E9F-D47C-40C5-BD36-17A90E6C2CEF}" dt="2018-08-31T19:28:06.525" v="6973" actId="14100"/>
          <ac:picMkLst>
            <pc:docMk/>
            <pc:sldMk cId="1191496782" sldId="262"/>
            <ac:picMk id="8" creationId="{6EEB1302-6586-4873-B4A0-D48700950038}"/>
          </ac:picMkLst>
        </pc:picChg>
      </pc:sldChg>
      <pc:sldChg chg="delSp modSp del ord">
        <pc:chgData name="Christoph Csallner" userId="5eb0978299eb4661" providerId="LiveId" clId="{1EF64E9F-D47C-40C5-BD36-17A90E6C2CEF}" dt="2018-08-31T15:23:54.690" v="4682" actId="2696"/>
        <pc:sldMkLst>
          <pc:docMk/>
          <pc:sldMk cId="2997709799" sldId="264"/>
        </pc:sldMkLst>
        <pc:spChg chg="mod">
          <ac:chgData name="Christoph Csallner" userId="5eb0978299eb4661" providerId="LiveId" clId="{1EF64E9F-D47C-40C5-BD36-17A90E6C2CEF}" dt="2018-08-31T15:20:44.322" v="4595" actId="404"/>
          <ac:spMkLst>
            <pc:docMk/>
            <pc:sldMk cId="2997709799" sldId="264"/>
            <ac:spMk id="4" creationId="{19DEC4A1-4180-4FB1-8BB6-ABD8CD967610}"/>
          </ac:spMkLst>
        </pc:spChg>
        <pc:spChg chg="del">
          <ac:chgData name="Christoph Csallner" userId="5eb0978299eb4661" providerId="LiveId" clId="{1EF64E9F-D47C-40C5-BD36-17A90E6C2CEF}" dt="2018-08-30T14:30:04.818" v="173" actId="478"/>
          <ac:spMkLst>
            <pc:docMk/>
            <pc:sldMk cId="2997709799" sldId="264"/>
            <ac:spMk id="5" creationId="{AFB1FE28-B198-4DE1-83B8-67E90F4E4E68}"/>
          </ac:spMkLst>
        </pc:spChg>
      </pc:sldChg>
      <pc:sldChg chg="delSp modSp modNotesTx">
        <pc:chgData name="Christoph Csallner" userId="5eb0978299eb4661" providerId="LiveId" clId="{1EF64E9F-D47C-40C5-BD36-17A90E6C2CEF}" dt="2018-08-31T19:49:54.282" v="7708" actId="20577"/>
        <pc:sldMkLst>
          <pc:docMk/>
          <pc:sldMk cId="1269254517" sldId="265"/>
        </pc:sldMkLst>
        <pc:spChg chg="mod">
          <ac:chgData name="Christoph Csallner" userId="5eb0978299eb4661" providerId="LiveId" clId="{1EF64E9F-D47C-40C5-BD36-17A90E6C2CEF}" dt="2018-08-31T19:49:28.929" v="7704" actId="20577"/>
          <ac:spMkLst>
            <pc:docMk/>
            <pc:sldMk cId="1269254517" sldId="265"/>
            <ac:spMk id="2" creationId="{07DC6B84-EDA3-457E-ADFB-2FC6A17750D4}"/>
          </ac:spMkLst>
        </pc:spChg>
        <pc:spChg chg="mod">
          <ac:chgData name="Christoph Csallner" userId="5eb0978299eb4661" providerId="LiveId" clId="{1EF64E9F-D47C-40C5-BD36-17A90E6C2CEF}" dt="2018-08-31T19:49:54.282" v="7708" actId="20577"/>
          <ac:spMkLst>
            <pc:docMk/>
            <pc:sldMk cId="1269254517" sldId="265"/>
            <ac:spMk id="3" creationId="{78FB2EC3-6ADF-476A-88BE-F148C084DBE0}"/>
          </ac:spMkLst>
        </pc:spChg>
        <pc:spChg chg="del">
          <ac:chgData name="Christoph Csallner" userId="5eb0978299eb4661" providerId="LiveId" clId="{1EF64E9F-D47C-40C5-BD36-17A90E6C2CEF}" dt="2018-08-30T14:30:15.235" v="177" actId="478"/>
          <ac:spMkLst>
            <pc:docMk/>
            <pc:sldMk cId="1269254517" sldId="265"/>
            <ac:spMk id="5" creationId="{97CCAA10-7BB3-4A97-A9B7-FE6D67463A56}"/>
          </ac:spMkLst>
        </pc:spChg>
      </pc:sldChg>
      <pc:sldChg chg="delSp modSp del">
        <pc:chgData name="Christoph Csallner" userId="5eb0978299eb4661" providerId="LiveId" clId="{1EF64E9F-D47C-40C5-BD36-17A90E6C2CEF}" dt="2018-08-31T21:23:42.139" v="7990" actId="2696"/>
        <pc:sldMkLst>
          <pc:docMk/>
          <pc:sldMk cId="639924181" sldId="266"/>
        </pc:sldMkLst>
        <pc:spChg chg="mod">
          <ac:chgData name="Christoph Csallner" userId="5eb0978299eb4661" providerId="LiveId" clId="{1EF64E9F-D47C-40C5-BD36-17A90E6C2CEF}" dt="2018-08-30T15:14:42.940" v="289" actId="20577"/>
          <ac:spMkLst>
            <pc:docMk/>
            <pc:sldMk cId="639924181" sldId="266"/>
            <ac:spMk id="2" creationId="{07A0CD1A-587C-4590-9A48-42F85BE60B8F}"/>
          </ac:spMkLst>
        </pc:spChg>
        <pc:spChg chg="mod">
          <ac:chgData name="Christoph Csallner" userId="5eb0978299eb4661" providerId="LiveId" clId="{1EF64E9F-D47C-40C5-BD36-17A90E6C2CEF}" dt="2018-08-31T21:16:12.284" v="7829" actId="6549"/>
          <ac:spMkLst>
            <pc:docMk/>
            <pc:sldMk cId="639924181" sldId="266"/>
            <ac:spMk id="3" creationId="{599E38A8-D7EC-49EE-857C-17F7BB640756}"/>
          </ac:spMkLst>
        </pc:spChg>
        <pc:spChg chg="del">
          <ac:chgData name="Christoph Csallner" userId="5eb0978299eb4661" providerId="LiveId" clId="{1EF64E9F-D47C-40C5-BD36-17A90E6C2CEF}" dt="2018-08-30T14:30:17.442" v="178" actId="478"/>
          <ac:spMkLst>
            <pc:docMk/>
            <pc:sldMk cId="639924181" sldId="266"/>
            <ac:spMk id="5" creationId="{48FD17F3-31E9-4869-86FC-6819E530C459}"/>
          </ac:spMkLst>
        </pc:spChg>
      </pc:sldChg>
      <pc:sldChg chg="addSp delSp modSp ord">
        <pc:chgData name="Christoph Csallner" userId="5eb0978299eb4661" providerId="LiveId" clId="{1EF64E9F-D47C-40C5-BD36-17A90E6C2CEF}" dt="2018-08-31T22:42:08.519" v="8067"/>
        <pc:sldMkLst>
          <pc:docMk/>
          <pc:sldMk cId="228247281" sldId="267"/>
        </pc:sldMkLst>
        <pc:spChg chg="mod">
          <ac:chgData name="Christoph Csallner" userId="5eb0978299eb4661" providerId="LiveId" clId="{1EF64E9F-D47C-40C5-BD36-17A90E6C2CEF}" dt="2018-08-30T15:15:37.656" v="296" actId="27636"/>
          <ac:spMkLst>
            <pc:docMk/>
            <pc:sldMk cId="228247281" sldId="267"/>
            <ac:spMk id="2" creationId="{E716DD03-6AF7-47B8-8CE1-D57CB4B76FDE}"/>
          </ac:spMkLst>
        </pc:spChg>
        <pc:spChg chg="add mod">
          <ac:chgData name="Christoph Csallner" userId="5eb0978299eb4661" providerId="LiveId" clId="{1EF64E9F-D47C-40C5-BD36-17A90E6C2CEF}" dt="2018-08-31T21:29:03.046" v="8032" actId="1076"/>
          <ac:spMkLst>
            <pc:docMk/>
            <pc:sldMk cId="228247281" sldId="267"/>
            <ac:spMk id="8" creationId="{0B364DAB-9A3C-4BB1-8320-53800681E966}"/>
          </ac:spMkLst>
        </pc:spChg>
        <pc:spChg chg="add mod">
          <ac:chgData name="Christoph Csallner" userId="5eb0978299eb4661" providerId="LiveId" clId="{1EF64E9F-D47C-40C5-BD36-17A90E6C2CEF}" dt="2018-08-31T21:30:16.125" v="8064" actId="14100"/>
          <ac:spMkLst>
            <pc:docMk/>
            <pc:sldMk cId="228247281" sldId="267"/>
            <ac:spMk id="10" creationId="{CFD01080-E7DB-4504-852B-BAFC9758BBAA}"/>
          </ac:spMkLst>
        </pc:spChg>
        <pc:spChg chg="del">
          <ac:chgData name="Christoph Csallner" userId="5eb0978299eb4661" providerId="LiveId" clId="{1EF64E9F-D47C-40C5-BD36-17A90E6C2CEF}" dt="2018-08-30T14:30:21.771" v="180" actId="478"/>
          <ac:spMkLst>
            <pc:docMk/>
            <pc:sldMk cId="228247281" sldId="267"/>
            <ac:spMk id="10" creationId="{18913714-C3F7-4725-A25D-E7AFC7F705DA}"/>
          </ac:spMkLst>
        </pc:spChg>
        <pc:spChg chg="add mod">
          <ac:chgData name="Christoph Csallner" userId="5eb0978299eb4661" providerId="LiveId" clId="{1EF64E9F-D47C-40C5-BD36-17A90E6C2CEF}" dt="2018-08-31T21:30:13.650" v="8063" actId="1076"/>
          <ac:spMkLst>
            <pc:docMk/>
            <pc:sldMk cId="228247281" sldId="267"/>
            <ac:spMk id="11" creationId="{08D0C93F-40FA-4791-B433-43139F936CBE}"/>
          </ac:spMkLst>
        </pc:spChg>
        <pc:graphicFrameChg chg="add del mod modGraphic">
          <ac:chgData name="Christoph Csallner" userId="5eb0978299eb4661" providerId="LiveId" clId="{1EF64E9F-D47C-40C5-BD36-17A90E6C2CEF}" dt="2018-08-31T21:30:57.643" v="8065" actId="478"/>
          <ac:graphicFrameMkLst>
            <pc:docMk/>
            <pc:sldMk cId="228247281" sldId="267"/>
            <ac:graphicFrameMk id="7" creationId="{921AACB1-8C2F-449B-8D34-690AC1A7625C}"/>
          </ac:graphicFrameMkLst>
        </pc:graphicFrameChg>
        <pc:picChg chg="mod">
          <ac:chgData name="Christoph Csallner" userId="5eb0978299eb4661" providerId="LiveId" clId="{1EF64E9F-D47C-40C5-BD36-17A90E6C2CEF}" dt="2018-08-30T15:15:25.119" v="291" actId="1076"/>
          <ac:picMkLst>
            <pc:docMk/>
            <pc:sldMk cId="228247281" sldId="267"/>
            <ac:picMk id="4" creationId="{99593072-35D7-4A5E-B915-50874B2592A0}"/>
          </ac:picMkLst>
        </pc:picChg>
        <pc:picChg chg="mod">
          <ac:chgData name="Christoph Csallner" userId="5eb0978299eb4661" providerId="LiveId" clId="{1EF64E9F-D47C-40C5-BD36-17A90E6C2CEF}" dt="2018-08-30T15:15:25.119" v="291" actId="1076"/>
          <ac:picMkLst>
            <pc:docMk/>
            <pc:sldMk cId="228247281" sldId="267"/>
            <ac:picMk id="9" creationId="{13C64BF6-EE78-448C-A457-F1221FC33C07}"/>
          </ac:picMkLst>
        </pc:picChg>
        <pc:picChg chg="mod">
          <ac:chgData name="Christoph Csallner" userId="5eb0978299eb4661" providerId="LiveId" clId="{1EF64E9F-D47C-40C5-BD36-17A90E6C2CEF}" dt="2018-08-30T15:15:25.119" v="291" actId="1076"/>
          <ac:picMkLst>
            <pc:docMk/>
            <pc:sldMk cId="228247281" sldId="267"/>
            <ac:picMk id="13" creationId="{89C8598D-B087-41BB-8D7F-5E75D50A065A}"/>
          </ac:picMkLst>
        </pc:picChg>
      </pc:sldChg>
      <pc:sldChg chg="addSp delSp modSp ord">
        <pc:chgData name="Christoph Csallner" userId="5eb0978299eb4661" providerId="LiveId" clId="{1EF64E9F-D47C-40C5-BD36-17A90E6C2CEF}" dt="2018-09-01T14:03:15.407" v="8412"/>
        <pc:sldMkLst>
          <pc:docMk/>
          <pc:sldMk cId="1417187631" sldId="269"/>
        </pc:sldMkLst>
        <pc:spChg chg="mod">
          <ac:chgData name="Christoph Csallner" userId="5eb0978299eb4661" providerId="LiveId" clId="{1EF64E9F-D47C-40C5-BD36-17A90E6C2CEF}" dt="2018-09-01T13:54:48.581" v="8274" actId="6549"/>
          <ac:spMkLst>
            <pc:docMk/>
            <pc:sldMk cId="1417187631" sldId="269"/>
            <ac:spMk id="2" creationId="{58920C87-D3F9-4B07-923B-CD0F12832CB5}"/>
          </ac:spMkLst>
        </pc:spChg>
        <pc:spChg chg="add mod">
          <ac:chgData name="Christoph Csallner" userId="5eb0978299eb4661" providerId="LiveId" clId="{1EF64E9F-D47C-40C5-BD36-17A90E6C2CEF}" dt="2018-08-31T22:43:04.650" v="8083" actId="20577"/>
          <ac:spMkLst>
            <pc:docMk/>
            <pc:sldMk cId="1417187631" sldId="269"/>
            <ac:spMk id="8" creationId="{EA765B51-8CF9-451D-84B9-9298035B41EA}"/>
          </ac:spMkLst>
        </pc:spChg>
        <pc:spChg chg="add mod">
          <ac:chgData name="Christoph Csallner" userId="5eb0978299eb4661" providerId="LiveId" clId="{1EF64E9F-D47C-40C5-BD36-17A90E6C2CEF}" dt="2018-08-31T22:43:02.471" v="8081" actId="1076"/>
          <ac:spMkLst>
            <pc:docMk/>
            <pc:sldMk cId="1417187631" sldId="269"/>
            <ac:spMk id="9" creationId="{5067E6B3-E84D-4C27-A22F-DAFF27246FE7}"/>
          </ac:spMkLst>
        </pc:spChg>
        <pc:spChg chg="add mod">
          <ac:chgData name="Christoph Csallner" userId="5eb0978299eb4661" providerId="LiveId" clId="{1EF64E9F-D47C-40C5-BD36-17A90E6C2CEF}" dt="2018-08-31T22:43:02.471" v="8081" actId="1076"/>
          <ac:spMkLst>
            <pc:docMk/>
            <pc:sldMk cId="1417187631" sldId="269"/>
            <ac:spMk id="10" creationId="{C737936B-91A1-4E63-8A34-6A9D52397279}"/>
          </ac:spMkLst>
        </pc:spChg>
        <pc:spChg chg="del">
          <ac:chgData name="Christoph Csallner" userId="5eb0978299eb4661" providerId="LiveId" clId="{1EF64E9F-D47C-40C5-BD36-17A90E6C2CEF}" dt="2018-08-30T14:30:24.931" v="181" actId="478"/>
          <ac:spMkLst>
            <pc:docMk/>
            <pc:sldMk cId="1417187631" sldId="269"/>
            <ac:spMk id="14" creationId="{9AFBE483-24A1-4328-B884-5842C195155B}"/>
          </ac:spMkLst>
        </pc:spChg>
        <pc:graphicFrameChg chg="del mod">
          <ac:chgData name="Christoph Csallner" userId="5eb0978299eb4661" providerId="LiveId" clId="{1EF64E9F-D47C-40C5-BD36-17A90E6C2CEF}" dt="2018-08-31T22:42:58.498" v="8079" actId="478"/>
          <ac:graphicFrameMkLst>
            <pc:docMk/>
            <pc:sldMk cId="1417187631" sldId="269"/>
            <ac:graphicFrameMk id="7" creationId="{EF83A12E-4265-42E9-B055-57B5F3610F93}"/>
          </ac:graphicFrameMkLst>
        </pc:graphicFrameChg>
        <pc:picChg chg="mod">
          <ac:chgData name="Christoph Csallner" userId="5eb0978299eb4661" providerId="LiveId" clId="{1EF64E9F-D47C-40C5-BD36-17A90E6C2CEF}" dt="2018-08-30T15:16:10.214" v="297" actId="1076"/>
          <ac:picMkLst>
            <pc:docMk/>
            <pc:sldMk cId="1417187631" sldId="269"/>
            <ac:picMk id="15" creationId="{305A849C-8700-451E-BAC3-EC8769EFF298}"/>
          </ac:picMkLst>
        </pc:picChg>
        <pc:picChg chg="mod">
          <ac:chgData name="Christoph Csallner" userId="5eb0978299eb4661" providerId="LiveId" clId="{1EF64E9F-D47C-40C5-BD36-17A90E6C2CEF}" dt="2018-08-30T15:16:10.214" v="297" actId="1076"/>
          <ac:picMkLst>
            <pc:docMk/>
            <pc:sldMk cId="1417187631" sldId="269"/>
            <ac:picMk id="16" creationId="{237E8205-CF49-45E6-84B7-E9AFCE4DC70C}"/>
          </ac:picMkLst>
        </pc:picChg>
        <pc:picChg chg="mod">
          <ac:chgData name="Christoph Csallner" userId="5eb0978299eb4661" providerId="LiveId" clId="{1EF64E9F-D47C-40C5-BD36-17A90E6C2CEF}" dt="2018-08-30T15:16:10.214" v="297" actId="1076"/>
          <ac:picMkLst>
            <pc:docMk/>
            <pc:sldMk cId="1417187631" sldId="269"/>
            <ac:picMk id="17" creationId="{CE7D12AE-728E-4FE5-9BD7-8784BF27E876}"/>
          </ac:picMkLst>
        </pc:picChg>
      </pc:sldChg>
      <pc:sldChg chg="addSp delSp modSp ord">
        <pc:chgData name="Christoph Csallner" userId="5eb0978299eb4661" providerId="LiveId" clId="{1EF64E9F-D47C-40C5-BD36-17A90E6C2CEF}" dt="2018-08-31T22:49:10.598" v="8094"/>
        <pc:sldMkLst>
          <pc:docMk/>
          <pc:sldMk cId="1384617971" sldId="270"/>
        </pc:sldMkLst>
        <pc:spChg chg="mod">
          <ac:chgData name="Christoph Csallner" userId="5eb0978299eb4661" providerId="LiveId" clId="{1EF64E9F-D47C-40C5-BD36-17A90E6C2CEF}" dt="2018-08-30T15:17:04.304" v="303" actId="120"/>
          <ac:spMkLst>
            <pc:docMk/>
            <pc:sldMk cId="1384617971" sldId="270"/>
            <ac:spMk id="2" creationId="{2F99D532-8374-433B-B296-5A09428E1BA4}"/>
          </ac:spMkLst>
        </pc:spChg>
        <pc:spChg chg="add mod">
          <ac:chgData name="Christoph Csallner" userId="5eb0978299eb4661" providerId="LiveId" clId="{1EF64E9F-D47C-40C5-BD36-17A90E6C2CEF}" dt="2018-08-31T22:47:23.560" v="8093" actId="20577"/>
          <ac:spMkLst>
            <pc:docMk/>
            <pc:sldMk cId="1384617971" sldId="270"/>
            <ac:spMk id="7" creationId="{2D7C5889-4F92-4236-9B1A-5DCDE995DA93}"/>
          </ac:spMkLst>
        </pc:spChg>
        <pc:spChg chg="add">
          <ac:chgData name="Christoph Csallner" userId="5eb0978299eb4661" providerId="LiveId" clId="{1EF64E9F-D47C-40C5-BD36-17A90E6C2CEF}" dt="2018-08-31T22:47:02.818" v="8092"/>
          <ac:spMkLst>
            <pc:docMk/>
            <pc:sldMk cId="1384617971" sldId="270"/>
            <ac:spMk id="8" creationId="{303E1515-E2AF-4B8E-9B59-64917AA345CC}"/>
          </ac:spMkLst>
        </pc:spChg>
        <pc:spChg chg="add">
          <ac:chgData name="Christoph Csallner" userId="5eb0978299eb4661" providerId="LiveId" clId="{1EF64E9F-D47C-40C5-BD36-17A90E6C2CEF}" dt="2018-08-31T22:47:02.818" v="8092"/>
          <ac:spMkLst>
            <pc:docMk/>
            <pc:sldMk cId="1384617971" sldId="270"/>
            <ac:spMk id="9" creationId="{1D54BD67-1437-4CA9-8446-ADB8AF2C0272}"/>
          </ac:spMkLst>
        </pc:spChg>
        <pc:spChg chg="del">
          <ac:chgData name="Christoph Csallner" userId="5eb0978299eb4661" providerId="LiveId" clId="{1EF64E9F-D47C-40C5-BD36-17A90E6C2CEF}" dt="2018-08-30T14:30:29.300" v="183" actId="478"/>
          <ac:spMkLst>
            <pc:docMk/>
            <pc:sldMk cId="1384617971" sldId="270"/>
            <ac:spMk id="14" creationId="{E8996A96-4A6B-4330-B4FA-BC26720631E2}"/>
          </ac:spMkLst>
        </pc:spChg>
        <pc:graphicFrameChg chg="del mod">
          <ac:chgData name="Christoph Csallner" userId="5eb0978299eb4661" providerId="LiveId" clId="{1EF64E9F-D47C-40C5-BD36-17A90E6C2CEF}" dt="2018-08-31T22:47:02.599" v="8091" actId="478"/>
          <ac:graphicFrameMkLst>
            <pc:docMk/>
            <pc:sldMk cId="1384617971" sldId="270"/>
            <ac:graphicFrameMk id="12" creationId="{66D1AAC8-9C9F-432B-B736-223B122932F5}"/>
          </ac:graphicFrameMkLst>
        </pc:graphicFrameChg>
      </pc:sldChg>
      <pc:sldChg chg="addSp delSp modSp modAnim modNotesTx">
        <pc:chgData name="Christoph Csallner" userId="5eb0978299eb4661" providerId="LiveId" clId="{1EF64E9F-D47C-40C5-BD36-17A90E6C2CEF}" dt="2018-09-01T14:03:53.165" v="8487" actId="20577"/>
        <pc:sldMkLst>
          <pc:docMk/>
          <pc:sldMk cId="3060817299" sldId="271"/>
        </pc:sldMkLst>
        <pc:spChg chg="mod">
          <ac:chgData name="Christoph Csallner" userId="5eb0978299eb4661" providerId="LiveId" clId="{1EF64E9F-D47C-40C5-BD36-17A90E6C2CEF}" dt="2018-09-01T14:02:57.270" v="8410" actId="20577"/>
          <ac:spMkLst>
            <pc:docMk/>
            <pc:sldMk cId="3060817299" sldId="271"/>
            <ac:spMk id="2" creationId="{42362276-08A2-4057-BC8B-488861CA60E3}"/>
          </ac:spMkLst>
        </pc:spChg>
        <pc:spChg chg="add mod">
          <ac:chgData name="Christoph Csallner" userId="5eb0978299eb4661" providerId="LiveId" clId="{1EF64E9F-D47C-40C5-BD36-17A90E6C2CEF}" dt="2018-09-01T13:51:55.414" v="8248" actId="20577"/>
          <ac:spMkLst>
            <pc:docMk/>
            <pc:sldMk cId="3060817299" sldId="271"/>
            <ac:spMk id="8" creationId="{B4B84EF0-2330-4C31-83FF-CACD0566BA17}"/>
          </ac:spMkLst>
        </pc:spChg>
        <pc:spChg chg="add mod">
          <ac:chgData name="Christoph Csallner" userId="5eb0978299eb4661" providerId="LiveId" clId="{1EF64E9F-D47C-40C5-BD36-17A90E6C2CEF}" dt="2018-09-01T14:00:48.566" v="8406" actId="14100"/>
          <ac:spMkLst>
            <pc:docMk/>
            <pc:sldMk cId="3060817299" sldId="271"/>
            <ac:spMk id="9" creationId="{701EB0C9-1ABC-492C-97A3-577C69805C3D}"/>
          </ac:spMkLst>
        </pc:spChg>
        <pc:spChg chg="del">
          <ac:chgData name="Christoph Csallner" userId="5eb0978299eb4661" providerId="LiveId" clId="{1EF64E9F-D47C-40C5-BD36-17A90E6C2CEF}" dt="2018-08-30T14:30:33.115" v="185" actId="478"/>
          <ac:spMkLst>
            <pc:docMk/>
            <pc:sldMk cId="3060817299" sldId="271"/>
            <ac:spMk id="9" creationId="{4121941B-CC47-4743-8DEC-E4DEEDC8944F}"/>
          </ac:spMkLst>
        </pc:spChg>
        <pc:spChg chg="add mod">
          <ac:chgData name="Christoph Csallner" userId="5eb0978299eb4661" providerId="LiveId" clId="{1EF64E9F-D47C-40C5-BD36-17A90E6C2CEF}" dt="2018-09-01T13:51:42.207" v="8245" actId="1076"/>
          <ac:spMkLst>
            <pc:docMk/>
            <pc:sldMk cId="3060817299" sldId="271"/>
            <ac:spMk id="10" creationId="{438E4C35-FF6F-4FE7-8532-DE12917B6417}"/>
          </ac:spMkLst>
        </pc:spChg>
        <pc:spChg chg="add mod">
          <ac:chgData name="Christoph Csallner" userId="5eb0978299eb4661" providerId="LiveId" clId="{1EF64E9F-D47C-40C5-BD36-17A90E6C2CEF}" dt="2018-09-01T13:55:57.079" v="8288" actId="14100"/>
          <ac:spMkLst>
            <pc:docMk/>
            <pc:sldMk cId="3060817299" sldId="271"/>
            <ac:spMk id="11" creationId="{41554355-BFE1-46F9-A158-7D0DF7E90939}"/>
          </ac:spMkLst>
        </pc:spChg>
        <pc:spChg chg="add mod">
          <ac:chgData name="Christoph Csallner" userId="5eb0978299eb4661" providerId="LiveId" clId="{1EF64E9F-D47C-40C5-BD36-17A90E6C2CEF}" dt="2018-09-01T13:59:49.248" v="8352" actId="1076"/>
          <ac:spMkLst>
            <pc:docMk/>
            <pc:sldMk cId="3060817299" sldId="271"/>
            <ac:spMk id="12" creationId="{CD8ABA02-FC53-44C0-8DD0-56F79705F7AE}"/>
          </ac:spMkLst>
        </pc:spChg>
        <pc:spChg chg="add mod">
          <ac:chgData name="Christoph Csallner" userId="5eb0978299eb4661" providerId="LiveId" clId="{1EF64E9F-D47C-40C5-BD36-17A90E6C2CEF}" dt="2018-09-01T13:55:48.823" v="8287" actId="1076"/>
          <ac:spMkLst>
            <pc:docMk/>
            <pc:sldMk cId="3060817299" sldId="271"/>
            <ac:spMk id="13" creationId="{727A4BE0-7EC6-4685-9B0D-04610FD7E657}"/>
          </ac:spMkLst>
        </pc:spChg>
        <pc:spChg chg="add mod">
          <ac:chgData name="Christoph Csallner" userId="5eb0978299eb4661" providerId="LiveId" clId="{1EF64E9F-D47C-40C5-BD36-17A90E6C2CEF}" dt="2018-09-01T13:58:59.294" v="8302" actId="14100"/>
          <ac:spMkLst>
            <pc:docMk/>
            <pc:sldMk cId="3060817299" sldId="271"/>
            <ac:spMk id="14" creationId="{2BAB9E92-F0E3-47AF-86BA-189F7E8D007C}"/>
          </ac:spMkLst>
        </pc:spChg>
        <pc:spChg chg="add mod">
          <ac:chgData name="Christoph Csallner" userId="5eb0978299eb4661" providerId="LiveId" clId="{1EF64E9F-D47C-40C5-BD36-17A90E6C2CEF}" dt="2018-09-01T13:56:42.400" v="8294" actId="1076"/>
          <ac:spMkLst>
            <pc:docMk/>
            <pc:sldMk cId="3060817299" sldId="271"/>
            <ac:spMk id="15" creationId="{8DA4D35B-0DC0-44B4-8022-A7629B03796E}"/>
          </ac:spMkLst>
        </pc:spChg>
        <pc:graphicFrameChg chg="del mod">
          <ac:chgData name="Christoph Csallner" userId="5eb0978299eb4661" providerId="LiveId" clId="{1EF64E9F-D47C-40C5-BD36-17A90E6C2CEF}" dt="2018-09-01T13:51:32.593" v="8243" actId="478"/>
          <ac:graphicFrameMkLst>
            <pc:docMk/>
            <pc:sldMk cId="3060817299" sldId="271"/>
            <ac:graphicFrameMk id="7" creationId="{22887CEA-C8B9-450E-BC14-568E4B8763F1}"/>
          </ac:graphicFrameMkLst>
        </pc:graphicFrameChg>
        <pc:picChg chg="mod">
          <ac:chgData name="Christoph Csallner" userId="5eb0978299eb4661" providerId="LiveId" clId="{1EF64E9F-D47C-40C5-BD36-17A90E6C2CEF}" dt="2018-09-01T13:52:12.786" v="8252" actId="1076"/>
          <ac:picMkLst>
            <pc:docMk/>
            <pc:sldMk cId="3060817299" sldId="271"/>
            <ac:picMk id="4" creationId="{CBA439B0-8443-4632-8BCC-C5D65D38E5B9}"/>
          </ac:picMkLst>
        </pc:picChg>
        <pc:picChg chg="mod">
          <ac:chgData name="Christoph Csallner" userId="5eb0978299eb4661" providerId="LiveId" clId="{1EF64E9F-D47C-40C5-BD36-17A90E6C2CEF}" dt="2018-09-01T14:00:22.220" v="8403" actId="1076"/>
          <ac:picMkLst>
            <pc:docMk/>
            <pc:sldMk cId="3060817299" sldId="271"/>
            <ac:picMk id="5" creationId="{F0353808-EB1C-4DDC-BB86-495A5F85FAE2}"/>
          </ac:picMkLst>
        </pc:picChg>
      </pc:sldChg>
      <pc:sldChg chg="addSp delSp modSp modNotesTx">
        <pc:chgData name="Christoph Csallner" userId="5eb0978299eb4661" providerId="LiveId" clId="{1EF64E9F-D47C-40C5-BD36-17A90E6C2CEF}" dt="2018-08-31T23:03:16.509" v="8240" actId="20577"/>
        <pc:sldMkLst>
          <pc:docMk/>
          <pc:sldMk cId="904016458" sldId="274"/>
        </pc:sldMkLst>
        <pc:spChg chg="mod">
          <ac:chgData name="Christoph Csallner" userId="5eb0978299eb4661" providerId="LiveId" clId="{1EF64E9F-D47C-40C5-BD36-17A90E6C2CEF}" dt="2018-08-31T23:02:55.520" v="8214" actId="20577"/>
          <ac:spMkLst>
            <pc:docMk/>
            <pc:sldMk cId="904016458" sldId="274"/>
            <ac:spMk id="2" creationId="{A80C111C-50E4-4C47-BE79-0E32F31038A0}"/>
          </ac:spMkLst>
        </pc:spChg>
        <pc:spChg chg="add del mod">
          <ac:chgData name="Christoph Csallner" userId="5eb0978299eb4661" providerId="LiveId" clId="{1EF64E9F-D47C-40C5-BD36-17A90E6C2CEF}" dt="2018-08-31T23:00:52.541" v="8202"/>
          <ac:spMkLst>
            <pc:docMk/>
            <pc:sldMk cId="904016458" sldId="274"/>
            <ac:spMk id="4" creationId="{5D8D2AE0-F05A-43D2-AAEE-7649201126D5}"/>
          </ac:spMkLst>
        </pc:spChg>
        <pc:spChg chg="del">
          <ac:chgData name="Christoph Csallner" userId="5eb0978299eb4661" providerId="LiveId" clId="{1EF64E9F-D47C-40C5-BD36-17A90E6C2CEF}" dt="2018-08-30T14:30:35.164" v="186" actId="478"/>
          <ac:spMkLst>
            <pc:docMk/>
            <pc:sldMk cId="904016458" sldId="274"/>
            <ac:spMk id="6" creationId="{F17AF1E8-23D2-4E05-8D40-A932CF06D29D}"/>
          </ac:spMkLst>
        </pc:spChg>
        <pc:picChg chg="del">
          <ac:chgData name="Christoph Csallner" userId="5eb0978299eb4661" providerId="LiveId" clId="{1EF64E9F-D47C-40C5-BD36-17A90E6C2CEF}" dt="2018-08-31T23:00:48.023" v="8201" actId="478"/>
          <ac:picMkLst>
            <pc:docMk/>
            <pc:sldMk cId="904016458" sldId="274"/>
            <ac:picMk id="3" creationId="{0D105ADB-C552-4034-B243-FE97E4B55B2E}"/>
          </ac:picMkLst>
        </pc:picChg>
        <pc:picChg chg="add del mod">
          <ac:chgData name="Christoph Csallner" userId="5eb0978299eb4661" providerId="LiveId" clId="{1EF64E9F-D47C-40C5-BD36-17A90E6C2CEF}" dt="2018-08-31T23:01:49.603" v="8207" actId="478"/>
          <ac:picMkLst>
            <pc:docMk/>
            <pc:sldMk cId="904016458" sldId="274"/>
            <ac:picMk id="5" creationId="{A0FAEA6D-27E1-4E6E-B1BD-A58FAD4FD110}"/>
          </ac:picMkLst>
        </pc:picChg>
        <pc:picChg chg="add mod">
          <ac:chgData name="Christoph Csallner" userId="5eb0978299eb4661" providerId="LiveId" clId="{1EF64E9F-D47C-40C5-BD36-17A90E6C2CEF}" dt="2018-08-31T23:03:00.769" v="8215" actId="1076"/>
          <ac:picMkLst>
            <pc:docMk/>
            <pc:sldMk cId="904016458" sldId="274"/>
            <ac:picMk id="6" creationId="{0CFDEA40-2E9E-4D32-A1D2-26468AAC3584}"/>
          </ac:picMkLst>
        </pc:picChg>
      </pc:sldChg>
      <pc:sldChg chg="delSp modSp">
        <pc:chgData name="Christoph Csallner" userId="5eb0978299eb4661" providerId="LiveId" clId="{1EF64E9F-D47C-40C5-BD36-17A90E6C2CEF}" dt="2018-08-30T15:13:02.070" v="241"/>
        <pc:sldMkLst>
          <pc:docMk/>
          <pc:sldMk cId="3600827205" sldId="275"/>
        </pc:sldMkLst>
        <pc:spChg chg="mod">
          <ac:chgData name="Christoph Csallner" userId="5eb0978299eb4661" providerId="LiveId" clId="{1EF64E9F-D47C-40C5-BD36-17A90E6C2CEF}" dt="2018-08-30T15:13:02.070" v="241"/>
          <ac:spMkLst>
            <pc:docMk/>
            <pc:sldMk cId="3600827205" sldId="275"/>
            <ac:spMk id="3" creationId="{E63842FD-AF9D-4CFB-9753-B9BC318F2223}"/>
          </ac:spMkLst>
        </pc:spChg>
        <pc:spChg chg="del">
          <ac:chgData name="Christoph Csallner" userId="5eb0978299eb4661" providerId="LiveId" clId="{1EF64E9F-D47C-40C5-BD36-17A90E6C2CEF}" dt="2018-08-30T14:30:38.285" v="187" actId="478"/>
          <ac:spMkLst>
            <pc:docMk/>
            <pc:sldMk cId="3600827205" sldId="275"/>
            <ac:spMk id="5" creationId="{6BB2AB3C-952C-412F-B13A-A402ECA3B0FA}"/>
          </ac:spMkLst>
        </pc:spChg>
      </pc:sldChg>
      <pc:sldChg chg="delSp modSp">
        <pc:chgData name="Christoph Csallner" userId="5eb0978299eb4661" providerId="LiveId" clId="{1EF64E9F-D47C-40C5-BD36-17A90E6C2CEF}" dt="2018-08-30T15:13:02.070" v="241"/>
        <pc:sldMkLst>
          <pc:docMk/>
          <pc:sldMk cId="3032353096" sldId="276"/>
        </pc:sldMkLst>
        <pc:spChg chg="del">
          <ac:chgData name="Christoph Csallner" userId="5eb0978299eb4661" providerId="LiveId" clId="{1EF64E9F-D47C-40C5-BD36-17A90E6C2CEF}" dt="2018-08-30T14:30:40.156" v="188" actId="478"/>
          <ac:spMkLst>
            <pc:docMk/>
            <pc:sldMk cId="3032353096" sldId="276"/>
            <ac:spMk id="5" creationId="{9B18F51E-4C4C-4469-844E-F5707BB039C7}"/>
          </ac:spMkLst>
        </pc:spChg>
        <pc:graphicFrameChg chg="mod">
          <ac:chgData name="Christoph Csallner" userId="5eb0978299eb4661" providerId="LiveId" clId="{1EF64E9F-D47C-40C5-BD36-17A90E6C2CEF}" dt="2018-08-30T15:13:02.070" v="241"/>
          <ac:graphicFrameMkLst>
            <pc:docMk/>
            <pc:sldMk cId="3032353096" sldId="276"/>
            <ac:graphicFrameMk id="8" creationId="{A7BD78D9-C697-412A-8933-22767D92AFB1}"/>
          </ac:graphicFrameMkLst>
        </pc:graphicFrameChg>
      </pc:sldChg>
      <pc:sldChg chg="delSp modSp">
        <pc:chgData name="Christoph Csallner" userId="5eb0978299eb4661" providerId="LiveId" clId="{1EF64E9F-D47C-40C5-BD36-17A90E6C2CEF}" dt="2018-08-30T15:19:42.705" v="404" actId="404"/>
        <pc:sldMkLst>
          <pc:docMk/>
          <pc:sldMk cId="1666522790" sldId="278"/>
        </pc:sldMkLst>
        <pc:spChg chg="mod">
          <ac:chgData name="Christoph Csallner" userId="5eb0978299eb4661" providerId="LiveId" clId="{1EF64E9F-D47C-40C5-BD36-17A90E6C2CEF}" dt="2018-08-30T15:19:31.895" v="401" actId="20577"/>
          <ac:spMkLst>
            <pc:docMk/>
            <pc:sldMk cId="1666522790" sldId="278"/>
            <ac:spMk id="2" creationId="{62952377-B409-45F7-9108-BDDA435E9B24}"/>
          </ac:spMkLst>
        </pc:spChg>
        <pc:spChg chg="mod">
          <ac:chgData name="Christoph Csallner" userId="5eb0978299eb4661" providerId="LiveId" clId="{1EF64E9F-D47C-40C5-BD36-17A90E6C2CEF}" dt="2018-08-30T15:19:42.705" v="404" actId="404"/>
          <ac:spMkLst>
            <pc:docMk/>
            <pc:sldMk cId="1666522790" sldId="278"/>
            <ac:spMk id="3" creationId="{A2C25ABD-2488-47CC-B7FA-761FA5D71EA5}"/>
          </ac:spMkLst>
        </pc:spChg>
        <pc:spChg chg="del">
          <ac:chgData name="Christoph Csallner" userId="5eb0978299eb4661" providerId="LiveId" clId="{1EF64E9F-D47C-40C5-BD36-17A90E6C2CEF}" dt="2018-08-30T14:30:48.561" v="192" actId="478"/>
          <ac:spMkLst>
            <pc:docMk/>
            <pc:sldMk cId="1666522790" sldId="278"/>
            <ac:spMk id="5" creationId="{8F6EE86B-6ED9-4FB0-94FC-D528B2ABDAAA}"/>
          </ac:spMkLst>
        </pc:spChg>
      </pc:sldChg>
      <pc:sldChg chg="delSp modSp">
        <pc:chgData name="Christoph Csallner" userId="5eb0978299eb4661" providerId="LiveId" clId="{1EF64E9F-D47C-40C5-BD36-17A90E6C2CEF}" dt="2018-08-30T15:20:30.064" v="409" actId="27636"/>
        <pc:sldMkLst>
          <pc:docMk/>
          <pc:sldMk cId="3906419677" sldId="279"/>
        </pc:sldMkLst>
        <pc:spChg chg="mod">
          <ac:chgData name="Christoph Csallner" userId="5eb0978299eb4661" providerId="LiveId" clId="{1EF64E9F-D47C-40C5-BD36-17A90E6C2CEF}" dt="2018-08-30T15:20:30.064" v="409" actId="27636"/>
          <ac:spMkLst>
            <pc:docMk/>
            <pc:sldMk cId="3906419677" sldId="279"/>
            <ac:spMk id="3" creationId="{A04AE32A-3C41-4DB2-8E57-E5D1E45F7E95}"/>
          </ac:spMkLst>
        </pc:spChg>
        <pc:spChg chg="del mod">
          <ac:chgData name="Christoph Csallner" userId="5eb0978299eb4661" providerId="LiveId" clId="{1EF64E9F-D47C-40C5-BD36-17A90E6C2CEF}" dt="2018-08-30T14:30:53.196" v="195" actId="478"/>
          <ac:spMkLst>
            <pc:docMk/>
            <pc:sldMk cId="3906419677" sldId="279"/>
            <ac:spMk id="6" creationId="{128BD776-1953-4AE3-BDF0-73AA3ED1C283}"/>
          </ac:spMkLst>
        </pc:spChg>
      </pc:sldChg>
      <pc:sldChg chg="delSp modSp del ord">
        <pc:chgData name="Christoph Csallner" userId="5eb0978299eb4661" providerId="LiveId" clId="{1EF64E9F-D47C-40C5-BD36-17A90E6C2CEF}" dt="2018-08-31T20:01:41.718" v="7824" actId="2696"/>
        <pc:sldMkLst>
          <pc:docMk/>
          <pc:sldMk cId="2858072373" sldId="283"/>
        </pc:sldMkLst>
        <pc:spChg chg="mod">
          <ac:chgData name="Christoph Csallner" userId="5eb0978299eb4661" providerId="LiveId" clId="{1EF64E9F-D47C-40C5-BD36-17A90E6C2CEF}" dt="2018-08-30T15:13:02.070" v="241"/>
          <ac:spMkLst>
            <pc:docMk/>
            <pc:sldMk cId="2858072373" sldId="283"/>
            <ac:spMk id="3" creationId="{0319B50C-603C-44F8-B31A-81EFE1B44F3B}"/>
          </ac:spMkLst>
        </pc:spChg>
        <pc:spChg chg="del">
          <ac:chgData name="Christoph Csallner" userId="5eb0978299eb4661" providerId="LiveId" clId="{1EF64E9F-D47C-40C5-BD36-17A90E6C2CEF}" dt="2018-08-30T14:29:39.635" v="161" actId="478"/>
          <ac:spMkLst>
            <pc:docMk/>
            <pc:sldMk cId="2858072373" sldId="283"/>
            <ac:spMk id="5" creationId="{F9EBA6B5-FE2F-445F-A9B1-64193E0D33B8}"/>
          </ac:spMkLst>
        </pc:spChg>
      </pc:sldChg>
      <pc:sldChg chg="delSp modSp ord">
        <pc:chgData name="Christoph Csallner" userId="5eb0978299eb4661" providerId="LiveId" clId="{1EF64E9F-D47C-40C5-BD36-17A90E6C2CEF}" dt="2018-08-30T21:23:31.228" v="4096"/>
        <pc:sldMkLst>
          <pc:docMk/>
          <pc:sldMk cId="2103368021" sldId="285"/>
        </pc:sldMkLst>
        <pc:spChg chg="mod">
          <ac:chgData name="Christoph Csallner" userId="5eb0978299eb4661" providerId="LiveId" clId="{1EF64E9F-D47C-40C5-BD36-17A90E6C2CEF}" dt="2018-08-30T21:15:20.676" v="4029" actId="20577"/>
          <ac:spMkLst>
            <pc:docMk/>
            <pc:sldMk cId="2103368021" sldId="285"/>
            <ac:spMk id="2" creationId="{3B68F6D0-4D18-4D6A-B77E-EEC956986C3A}"/>
          </ac:spMkLst>
        </pc:spChg>
        <pc:spChg chg="mod">
          <ac:chgData name="Christoph Csallner" userId="5eb0978299eb4661" providerId="LiveId" clId="{1EF64E9F-D47C-40C5-BD36-17A90E6C2CEF}" dt="2018-08-30T21:13:38.959" v="3985" actId="20577"/>
          <ac:spMkLst>
            <pc:docMk/>
            <pc:sldMk cId="2103368021" sldId="285"/>
            <ac:spMk id="3" creationId="{B903FB3E-2EE9-4006-90F5-AC82490E8B6B}"/>
          </ac:spMkLst>
        </pc:spChg>
        <pc:spChg chg="del">
          <ac:chgData name="Christoph Csallner" userId="5eb0978299eb4661" providerId="LiveId" clId="{1EF64E9F-D47C-40C5-BD36-17A90E6C2CEF}" dt="2018-08-30T14:21:40.621" v="109" actId="478"/>
          <ac:spMkLst>
            <pc:docMk/>
            <pc:sldMk cId="2103368021" sldId="285"/>
            <ac:spMk id="6" creationId="{AF5E48DE-58BA-4EA1-BAC1-5AEB564C327C}"/>
          </ac:spMkLst>
        </pc:spChg>
        <pc:spChg chg="del">
          <ac:chgData name="Christoph Csallner" userId="5eb0978299eb4661" providerId="LiveId" clId="{1EF64E9F-D47C-40C5-BD36-17A90E6C2CEF}" dt="2018-08-30T16:03:56.989" v="1218" actId="478"/>
          <ac:spMkLst>
            <pc:docMk/>
            <pc:sldMk cId="2103368021" sldId="285"/>
            <ac:spMk id="7" creationId="{023285DB-7F43-490A-8A7B-DA7898BFA241}"/>
          </ac:spMkLst>
        </pc:spChg>
      </pc:sldChg>
      <pc:sldChg chg="addSp delSp modSp ord modAnim modNotes modNotesTx">
        <pc:chgData name="Christoph Csallner" userId="5eb0978299eb4661" providerId="LiveId" clId="{1EF64E9F-D47C-40C5-BD36-17A90E6C2CEF}" dt="2018-08-31T15:54:59.892" v="5625" actId="20577"/>
        <pc:sldMkLst>
          <pc:docMk/>
          <pc:sldMk cId="2573098702" sldId="286"/>
        </pc:sldMkLst>
        <pc:spChg chg="mod">
          <ac:chgData name="Christoph Csallner" userId="5eb0978299eb4661" providerId="LiveId" clId="{1EF64E9F-D47C-40C5-BD36-17A90E6C2CEF}" dt="2018-08-31T15:44:06.076" v="4895" actId="20577"/>
          <ac:spMkLst>
            <pc:docMk/>
            <pc:sldMk cId="2573098702" sldId="286"/>
            <ac:spMk id="2" creationId="{A7A01BF0-6CB8-4B61-8F36-C86560C2E9B6}"/>
          </ac:spMkLst>
        </pc:spChg>
        <pc:spChg chg="mod">
          <ac:chgData name="Christoph Csallner" userId="5eb0978299eb4661" providerId="LiveId" clId="{1EF64E9F-D47C-40C5-BD36-17A90E6C2CEF}" dt="2018-08-31T15:54:59.892" v="5625" actId="20577"/>
          <ac:spMkLst>
            <pc:docMk/>
            <pc:sldMk cId="2573098702" sldId="286"/>
            <ac:spMk id="3" creationId="{F374B628-198B-45D7-96C6-9C3FF576BD3E}"/>
          </ac:spMkLst>
        </pc:spChg>
        <pc:spChg chg="del">
          <ac:chgData name="Christoph Csallner" userId="5eb0978299eb4661" providerId="LiveId" clId="{1EF64E9F-D47C-40C5-BD36-17A90E6C2CEF}" dt="2018-08-30T14:29:25.508" v="155" actId="478"/>
          <ac:spMkLst>
            <pc:docMk/>
            <pc:sldMk cId="2573098702" sldId="286"/>
            <ac:spMk id="5" creationId="{7E9D5ED8-B06D-4C9E-87D4-FAF452D97337}"/>
          </ac:spMkLst>
        </pc:spChg>
        <pc:picChg chg="add del mod ord">
          <ac:chgData name="Christoph Csallner" userId="5eb0978299eb4661" providerId="LiveId" clId="{1EF64E9F-D47C-40C5-BD36-17A90E6C2CEF}" dt="2018-08-31T15:44:19.047" v="4896" actId="478"/>
          <ac:picMkLst>
            <pc:docMk/>
            <pc:sldMk cId="2573098702" sldId="286"/>
            <ac:picMk id="4" creationId="{1F49E32B-501F-4EF9-95AB-65D7FDA3FEED}"/>
          </ac:picMkLst>
        </pc:picChg>
      </pc:sldChg>
      <pc:sldChg chg="add">
        <pc:chgData name="Christoph Csallner" userId="5eb0978299eb4661" providerId="LiveId" clId="{1EF64E9F-D47C-40C5-BD36-17A90E6C2CEF}" dt="2018-08-30T21:22:00.405" v="4094"/>
        <pc:sldMkLst>
          <pc:docMk/>
          <pc:sldMk cId="1069082116" sldId="287"/>
        </pc:sldMkLst>
      </pc:sldChg>
      <pc:sldChg chg="addSp delSp modSp">
        <pc:chgData name="Christoph Csallner" userId="5eb0978299eb4661" providerId="LiveId" clId="{1EF64E9F-D47C-40C5-BD36-17A90E6C2CEF}" dt="2018-08-31T15:02:58.613" v="4454" actId="1076"/>
        <pc:sldMkLst>
          <pc:docMk/>
          <pc:sldMk cId="369175248" sldId="288"/>
        </pc:sldMkLst>
        <pc:spChg chg="mod">
          <ac:chgData name="Christoph Csallner" userId="5eb0978299eb4661" providerId="LiveId" clId="{1EF64E9F-D47C-40C5-BD36-17A90E6C2CEF}" dt="2018-08-31T14:52:58.944" v="4224" actId="20577"/>
          <ac:spMkLst>
            <pc:docMk/>
            <pc:sldMk cId="369175248" sldId="288"/>
            <ac:spMk id="2" creationId="{1477C6F5-B746-47CF-93F1-6A3D13A64151}"/>
          </ac:spMkLst>
        </pc:spChg>
        <pc:spChg chg="mod">
          <ac:chgData name="Christoph Csallner" userId="5eb0978299eb4661" providerId="LiveId" clId="{1EF64E9F-D47C-40C5-BD36-17A90E6C2CEF}" dt="2018-08-31T15:00:54.885" v="4396" actId="14100"/>
          <ac:spMkLst>
            <pc:docMk/>
            <pc:sldMk cId="369175248" sldId="288"/>
            <ac:spMk id="3" creationId="{5FCF4ADE-15C8-47C5-96C1-B7DDBA019062}"/>
          </ac:spMkLst>
        </pc:spChg>
        <pc:spChg chg="del mod">
          <ac:chgData name="Christoph Csallner" userId="5eb0978299eb4661" providerId="LiveId" clId="{1EF64E9F-D47C-40C5-BD36-17A90E6C2CEF}" dt="2018-08-30T14:29:49.424" v="166" actId="478"/>
          <ac:spMkLst>
            <pc:docMk/>
            <pc:sldMk cId="369175248" sldId="288"/>
            <ac:spMk id="5" creationId="{842B693E-5A13-4701-8B62-DCCE413FC532}"/>
          </ac:spMkLst>
        </pc:spChg>
        <pc:spChg chg="del mod">
          <ac:chgData name="Christoph Csallner" userId="5eb0978299eb4661" providerId="LiveId" clId="{1EF64E9F-D47C-40C5-BD36-17A90E6C2CEF}" dt="2018-08-31T14:59:47.376" v="4386" actId="478"/>
          <ac:spMkLst>
            <pc:docMk/>
            <pc:sldMk cId="369175248" sldId="288"/>
            <ac:spMk id="6" creationId="{BDE21318-9BA9-4F33-9FA3-2BD4A41B7F52}"/>
          </ac:spMkLst>
        </pc:spChg>
        <pc:spChg chg="del mod">
          <ac:chgData name="Christoph Csallner" userId="5eb0978299eb4661" providerId="LiveId" clId="{1EF64E9F-D47C-40C5-BD36-17A90E6C2CEF}" dt="2018-08-31T15:00:32.596" v="4390" actId="478"/>
          <ac:spMkLst>
            <pc:docMk/>
            <pc:sldMk cId="369175248" sldId="288"/>
            <ac:spMk id="7" creationId="{BC742079-BE57-48BE-A28F-887016CFD5D1}"/>
          </ac:spMkLst>
        </pc:spChg>
        <pc:spChg chg="del mod">
          <ac:chgData name="Christoph Csallner" userId="5eb0978299eb4661" providerId="LiveId" clId="{1EF64E9F-D47C-40C5-BD36-17A90E6C2CEF}" dt="2018-08-31T15:01:44.557" v="4419" actId="478"/>
          <ac:spMkLst>
            <pc:docMk/>
            <pc:sldMk cId="369175248" sldId="288"/>
            <ac:spMk id="8" creationId="{43C37428-3128-43A2-9F5F-1031B4F05BC7}"/>
          </ac:spMkLst>
        </pc:spChg>
        <pc:spChg chg="add mod">
          <ac:chgData name="Christoph Csallner" userId="5eb0978299eb4661" providerId="LiveId" clId="{1EF64E9F-D47C-40C5-BD36-17A90E6C2CEF}" dt="2018-08-31T15:02:58.613" v="4454" actId="1076"/>
          <ac:spMkLst>
            <pc:docMk/>
            <pc:sldMk cId="369175248" sldId="288"/>
            <ac:spMk id="10" creationId="{828951D9-7A11-49C0-A8CB-A2DE198F1E59}"/>
          </ac:spMkLst>
        </pc:spChg>
        <pc:spChg chg="add mod">
          <ac:chgData name="Christoph Csallner" userId="5eb0978299eb4661" providerId="LiveId" clId="{1EF64E9F-D47C-40C5-BD36-17A90E6C2CEF}" dt="2018-08-31T15:01:40.891" v="4418" actId="14100"/>
          <ac:spMkLst>
            <pc:docMk/>
            <pc:sldMk cId="369175248" sldId="288"/>
            <ac:spMk id="11" creationId="{7195EAFD-8914-475E-8A12-FE5B5FEF6DEA}"/>
          </ac:spMkLst>
        </pc:spChg>
        <pc:spChg chg="add mod">
          <ac:chgData name="Christoph Csallner" userId="5eb0978299eb4661" providerId="LiveId" clId="{1EF64E9F-D47C-40C5-BD36-17A90E6C2CEF}" dt="2018-08-31T15:01:57.593" v="4427" actId="14100"/>
          <ac:spMkLst>
            <pc:docMk/>
            <pc:sldMk cId="369175248" sldId="288"/>
            <ac:spMk id="12" creationId="{F4A9D872-EF57-45A4-A83A-AE9950931E33}"/>
          </ac:spMkLst>
        </pc:spChg>
        <pc:picChg chg="mod">
          <ac:chgData name="Christoph Csallner" userId="5eb0978299eb4661" providerId="LiveId" clId="{1EF64E9F-D47C-40C5-BD36-17A90E6C2CEF}" dt="2018-08-31T14:54:01.845" v="4256" actId="1076"/>
          <ac:picMkLst>
            <pc:docMk/>
            <pc:sldMk cId="369175248" sldId="288"/>
            <ac:picMk id="9" creationId="{61299DBB-CC26-4BC0-99D9-24895135C114}"/>
          </ac:picMkLst>
        </pc:picChg>
      </pc:sldChg>
      <pc:sldChg chg="delSp del ord">
        <pc:chgData name="Christoph Csallner" userId="5eb0978299eb4661" providerId="LiveId" clId="{1EF64E9F-D47C-40C5-BD36-17A90E6C2CEF}" dt="2018-08-31T20:01:51.094" v="7825" actId="2696"/>
        <pc:sldMkLst>
          <pc:docMk/>
          <pc:sldMk cId="2807189953" sldId="289"/>
        </pc:sldMkLst>
        <pc:spChg chg="del">
          <ac:chgData name="Christoph Csallner" userId="5eb0978299eb4661" providerId="LiveId" clId="{1EF64E9F-D47C-40C5-BD36-17A90E6C2CEF}" dt="2018-08-30T14:29:51.843" v="167" actId="478"/>
          <ac:spMkLst>
            <pc:docMk/>
            <pc:sldMk cId="2807189953" sldId="289"/>
            <ac:spMk id="7" creationId="{6A4179FC-F0E9-4DA6-808C-2DD875D26BF1}"/>
          </ac:spMkLst>
        </pc:spChg>
      </pc:sldChg>
      <pc:sldChg chg="delSp modSp del">
        <pc:chgData name="Christoph Csallner" userId="5eb0978299eb4661" providerId="LiveId" clId="{1EF64E9F-D47C-40C5-BD36-17A90E6C2CEF}" dt="2018-08-31T19:26:18.168" v="6962" actId="2696"/>
        <pc:sldMkLst>
          <pc:docMk/>
          <pc:sldMk cId="564278221" sldId="290"/>
        </pc:sldMkLst>
        <pc:spChg chg="mod">
          <ac:chgData name="Christoph Csallner" userId="5eb0978299eb4661" providerId="LiveId" clId="{1EF64E9F-D47C-40C5-BD36-17A90E6C2CEF}" dt="2018-08-30T14:27:28.534" v="147" actId="27636"/>
          <ac:spMkLst>
            <pc:docMk/>
            <pc:sldMk cId="564278221" sldId="290"/>
            <ac:spMk id="3" creationId="{1AF2A784-6392-487C-8136-AF1843F8DBC7}"/>
          </ac:spMkLst>
        </pc:spChg>
        <pc:spChg chg="del mod">
          <ac:chgData name="Christoph Csallner" userId="5eb0978299eb4661" providerId="LiveId" clId="{1EF64E9F-D47C-40C5-BD36-17A90E6C2CEF}" dt="2018-08-30T14:29:58.723" v="170" actId="478"/>
          <ac:spMkLst>
            <pc:docMk/>
            <pc:sldMk cId="564278221" sldId="290"/>
            <ac:spMk id="5" creationId="{B49E60C7-5FFE-4AB1-BD2C-7F7869C067A4}"/>
          </ac:spMkLst>
        </pc:spChg>
      </pc:sldChg>
      <pc:sldChg chg="add">
        <pc:chgData name="Christoph Csallner" userId="5eb0978299eb4661" providerId="LiveId" clId="{1EF64E9F-D47C-40C5-BD36-17A90E6C2CEF}" dt="2018-08-31T19:26:20.934" v="6963"/>
        <pc:sldMkLst>
          <pc:docMk/>
          <pc:sldMk cId="4127381399" sldId="290"/>
        </pc:sldMkLst>
      </pc:sldChg>
      <pc:sldChg chg="addSp delSp modSp add del">
        <pc:chgData name="Christoph Csallner" userId="5eb0978299eb4661" providerId="LiveId" clId="{1EF64E9F-D47C-40C5-BD36-17A90E6C2CEF}" dt="2018-08-31T18:41:12.168" v="6819" actId="2696"/>
        <pc:sldMkLst>
          <pc:docMk/>
          <pc:sldMk cId="496223870" sldId="291"/>
        </pc:sldMkLst>
        <pc:spChg chg="mod">
          <ac:chgData name="Christoph Csallner" userId="5eb0978299eb4661" providerId="LiveId" clId="{1EF64E9F-D47C-40C5-BD36-17A90E6C2CEF}" dt="2018-08-30T15:13:39.941" v="280" actId="6549"/>
          <ac:spMkLst>
            <pc:docMk/>
            <pc:sldMk cId="496223870" sldId="291"/>
            <ac:spMk id="2" creationId="{77C219B2-3C36-4EE5-9E45-80DDE7B6B14D}"/>
          </ac:spMkLst>
        </pc:spChg>
        <pc:spChg chg="add mod">
          <ac:chgData name="Christoph Csallner" userId="5eb0978299eb4661" providerId="LiveId" clId="{1EF64E9F-D47C-40C5-BD36-17A90E6C2CEF}" dt="2018-08-30T15:14:06.513" v="288" actId="6549"/>
          <ac:spMkLst>
            <pc:docMk/>
            <pc:sldMk cId="496223870" sldId="291"/>
            <ac:spMk id="3" creationId="{313E0D9A-F5F4-4683-951C-A52618BCD7BD}"/>
          </ac:spMkLst>
        </pc:spChg>
        <pc:spChg chg="del mod">
          <ac:chgData name="Christoph Csallner" userId="5eb0978299eb4661" providerId="LiveId" clId="{1EF64E9F-D47C-40C5-BD36-17A90E6C2CEF}" dt="2018-08-30T14:28:04.853" v="150" actId="478"/>
          <ac:spMkLst>
            <pc:docMk/>
            <pc:sldMk cId="496223870" sldId="291"/>
            <ac:spMk id="4" creationId="{8783348C-656A-405D-A701-12B65C3524DD}"/>
          </ac:spMkLst>
        </pc:spChg>
        <pc:spChg chg="del">
          <ac:chgData name="Christoph Csallner" userId="5eb0978299eb4661" providerId="LiveId" clId="{1EF64E9F-D47C-40C5-BD36-17A90E6C2CEF}" dt="2018-08-30T14:30:09.956" v="175" actId="478"/>
          <ac:spMkLst>
            <pc:docMk/>
            <pc:sldMk cId="496223870" sldId="291"/>
            <ac:spMk id="5" creationId="{3B9CB6AC-CD78-4271-A9E1-8C51231A8243}"/>
          </ac:spMkLst>
        </pc:spChg>
      </pc:sldChg>
      <pc:sldChg chg="delSp modSp del ord">
        <pc:chgData name="Christoph Csallner" userId="5eb0978299eb4661" providerId="LiveId" clId="{1EF64E9F-D47C-40C5-BD36-17A90E6C2CEF}" dt="2018-08-31T19:37:18.722" v="7316" actId="2696"/>
        <pc:sldMkLst>
          <pc:docMk/>
          <pc:sldMk cId="203432766" sldId="292"/>
        </pc:sldMkLst>
        <pc:spChg chg="mod">
          <ac:chgData name="Christoph Csallner" userId="5eb0978299eb4661" providerId="LiveId" clId="{1EF64E9F-D47C-40C5-BD36-17A90E6C2CEF}" dt="2018-08-30T15:13:18.777" v="252" actId="20577"/>
          <ac:spMkLst>
            <pc:docMk/>
            <pc:sldMk cId="203432766" sldId="292"/>
            <ac:spMk id="2" creationId="{3005A42B-79FC-40B1-BA9E-1F0A464E05A4}"/>
          </ac:spMkLst>
        </pc:spChg>
        <pc:spChg chg="del mod">
          <ac:chgData name="Christoph Csallner" userId="5eb0978299eb4661" providerId="LiveId" clId="{1EF64E9F-D47C-40C5-BD36-17A90E6C2CEF}" dt="2018-08-31T19:32:13.348" v="7066"/>
          <ac:spMkLst>
            <pc:docMk/>
            <pc:sldMk cId="203432766" sldId="292"/>
            <ac:spMk id="3" creationId="{3F9E8753-593A-4C16-9EF0-80A4F7E9A782}"/>
          </ac:spMkLst>
        </pc:spChg>
        <pc:spChg chg="del">
          <ac:chgData name="Christoph Csallner" userId="5eb0978299eb4661" providerId="LiveId" clId="{1EF64E9F-D47C-40C5-BD36-17A90E6C2CEF}" dt="2018-08-30T14:30:00.909" v="171" actId="478"/>
          <ac:spMkLst>
            <pc:docMk/>
            <pc:sldMk cId="203432766" sldId="292"/>
            <ac:spMk id="8" creationId="{DA8A76C6-488B-4056-8AE9-1B697E9D379F}"/>
          </ac:spMkLst>
        </pc:spChg>
        <pc:grpChg chg="mod">
          <ac:chgData name="Christoph Csallner" userId="5eb0978299eb4661" providerId="LiveId" clId="{1EF64E9F-D47C-40C5-BD36-17A90E6C2CEF}" dt="2018-08-31T19:32:16.474" v="7067" actId="1076"/>
          <ac:grpSpMkLst>
            <pc:docMk/>
            <pc:sldMk cId="203432766" sldId="292"/>
            <ac:grpSpMk id="4" creationId="{841B1334-EF87-4049-8AAA-C1EFC271A687}"/>
          </ac:grpSpMkLst>
        </pc:grpChg>
      </pc:sldChg>
      <pc:sldChg chg="delSp modSp del ord">
        <pc:chgData name="Christoph Csallner" userId="5eb0978299eb4661" providerId="LiveId" clId="{1EF64E9F-D47C-40C5-BD36-17A90E6C2CEF}" dt="2018-08-31T14:48:57.774" v="4128" actId="2696"/>
        <pc:sldMkLst>
          <pc:docMk/>
          <pc:sldMk cId="149128707" sldId="293"/>
        </pc:sldMkLst>
        <pc:spChg chg="mod">
          <ac:chgData name="Christoph Csallner" userId="5eb0978299eb4661" providerId="LiveId" clId="{1EF64E9F-D47C-40C5-BD36-17A90E6C2CEF}" dt="2018-08-30T15:13:02.070" v="241"/>
          <ac:spMkLst>
            <pc:docMk/>
            <pc:sldMk cId="149128707" sldId="293"/>
            <ac:spMk id="2" creationId="{0097D663-9617-42BC-9A30-4FD79D13DE87}"/>
          </ac:spMkLst>
        </pc:spChg>
        <pc:spChg chg="mod">
          <ac:chgData name="Christoph Csallner" userId="5eb0978299eb4661" providerId="LiveId" clId="{1EF64E9F-D47C-40C5-BD36-17A90E6C2CEF}" dt="2018-08-31T14:48:44.645" v="4126"/>
          <ac:spMkLst>
            <pc:docMk/>
            <pc:sldMk cId="149128707" sldId="293"/>
            <ac:spMk id="3" creationId="{D123F3D0-A01D-4AE5-B9D9-9DD0A6D2A2D7}"/>
          </ac:spMkLst>
        </pc:spChg>
        <pc:spChg chg="del">
          <ac:chgData name="Christoph Csallner" userId="5eb0978299eb4661" providerId="LiveId" clId="{1EF64E9F-D47C-40C5-BD36-17A90E6C2CEF}" dt="2018-08-30T14:30:02.940" v="172" actId="478"/>
          <ac:spMkLst>
            <pc:docMk/>
            <pc:sldMk cId="149128707" sldId="293"/>
            <ac:spMk id="6" creationId="{ACCBD178-A0BD-43A8-BE67-900B9033875A}"/>
          </ac:spMkLst>
        </pc:spChg>
      </pc:sldChg>
      <pc:sldChg chg="addSp delSp modSp ord">
        <pc:chgData name="Christoph Csallner" userId="5eb0978299eb4661" providerId="LiveId" clId="{1EF64E9F-D47C-40C5-BD36-17A90E6C2CEF}" dt="2018-08-31T19:13:39.040" v="6961" actId="1076"/>
        <pc:sldMkLst>
          <pc:docMk/>
          <pc:sldMk cId="104144456" sldId="294"/>
        </pc:sldMkLst>
        <pc:spChg chg="del mod">
          <ac:chgData name="Christoph Csallner" userId="5eb0978299eb4661" providerId="LiveId" clId="{1EF64E9F-D47C-40C5-BD36-17A90E6C2CEF}" dt="2018-08-31T19:08:42.586" v="6830"/>
          <ac:spMkLst>
            <pc:docMk/>
            <pc:sldMk cId="104144456" sldId="294"/>
            <ac:spMk id="2" creationId="{270EC361-48E4-4A5D-B898-9ABA4DA5C1B2}"/>
          </ac:spMkLst>
        </pc:spChg>
        <pc:spChg chg="add del mod">
          <ac:chgData name="Christoph Csallner" userId="5eb0978299eb4661" providerId="LiveId" clId="{1EF64E9F-D47C-40C5-BD36-17A90E6C2CEF}" dt="2018-08-31T19:08:46.400" v="6831"/>
          <ac:spMkLst>
            <pc:docMk/>
            <pc:sldMk cId="104144456" sldId="294"/>
            <ac:spMk id="3" creationId="{ECCC092C-5569-49ED-A1BC-F3610FF81ABC}"/>
          </ac:spMkLst>
        </pc:spChg>
        <pc:spChg chg="del">
          <ac:chgData name="Christoph Csallner" userId="5eb0978299eb4661" providerId="LiveId" clId="{1EF64E9F-D47C-40C5-BD36-17A90E6C2CEF}" dt="2018-08-30T14:30:06.603" v="174" actId="478"/>
          <ac:spMkLst>
            <pc:docMk/>
            <pc:sldMk cId="104144456" sldId="294"/>
            <ac:spMk id="4" creationId="{D923B47B-25A0-4AFD-8C24-737F8F8A5D51}"/>
          </ac:spMkLst>
        </pc:spChg>
        <pc:spChg chg="add mod">
          <ac:chgData name="Christoph Csallner" userId="5eb0978299eb4661" providerId="LiveId" clId="{1EF64E9F-D47C-40C5-BD36-17A90E6C2CEF}" dt="2018-08-31T19:13:38.036" v="6960" actId="14100"/>
          <ac:spMkLst>
            <pc:docMk/>
            <pc:sldMk cId="104144456" sldId="294"/>
            <ac:spMk id="7" creationId="{85D52ACA-F33C-4F68-BCD9-98CAE8385D99}"/>
          </ac:spMkLst>
        </pc:spChg>
        <pc:picChg chg="mod">
          <ac:chgData name="Christoph Csallner" userId="5eb0978299eb4661" providerId="LiveId" clId="{1EF64E9F-D47C-40C5-BD36-17A90E6C2CEF}" dt="2018-08-31T19:13:39.040" v="6961" actId="1076"/>
          <ac:picMkLst>
            <pc:docMk/>
            <pc:sldMk cId="104144456" sldId="294"/>
            <ac:picMk id="5" creationId="{CED4C336-6F62-4C41-A0F3-6F1DCDF218D9}"/>
          </ac:picMkLst>
        </pc:picChg>
        <pc:picChg chg="mod">
          <ac:chgData name="Christoph Csallner" userId="5eb0978299eb4661" providerId="LiveId" clId="{1EF64E9F-D47C-40C5-BD36-17A90E6C2CEF}" dt="2018-08-31T15:21:03.095" v="4598" actId="1076"/>
          <ac:picMkLst>
            <pc:docMk/>
            <pc:sldMk cId="104144456" sldId="294"/>
            <ac:picMk id="6" creationId="{AFACDA9F-95B7-46E2-886D-1B6A81D35877}"/>
          </ac:picMkLst>
        </pc:picChg>
      </pc:sldChg>
      <pc:sldChg chg="delSp modSp">
        <pc:chgData name="Christoph Csallner" userId="5eb0978299eb4661" providerId="LiveId" clId="{1EF64E9F-D47C-40C5-BD36-17A90E6C2CEF}" dt="2018-08-31T21:26:39.757" v="8015" actId="20577"/>
        <pc:sldMkLst>
          <pc:docMk/>
          <pc:sldMk cId="1366792156" sldId="295"/>
        </pc:sldMkLst>
        <pc:spChg chg="mod">
          <ac:chgData name="Christoph Csallner" userId="5eb0978299eb4661" providerId="LiveId" clId="{1EF64E9F-D47C-40C5-BD36-17A90E6C2CEF}" dt="2018-08-30T15:14:59.515" v="290" actId="20577"/>
          <ac:spMkLst>
            <pc:docMk/>
            <pc:sldMk cId="1366792156" sldId="295"/>
            <ac:spMk id="2" creationId="{7295C169-E056-4F2C-867F-1CD5BF9C8350}"/>
          </ac:spMkLst>
        </pc:spChg>
        <pc:spChg chg="mod">
          <ac:chgData name="Christoph Csallner" userId="5eb0978299eb4661" providerId="LiveId" clId="{1EF64E9F-D47C-40C5-BD36-17A90E6C2CEF}" dt="2018-08-31T21:26:39.757" v="8015" actId="20577"/>
          <ac:spMkLst>
            <pc:docMk/>
            <pc:sldMk cId="1366792156" sldId="295"/>
            <ac:spMk id="3" creationId="{4FAE8B6C-65BD-4200-BC9C-84F909FE6F39}"/>
          </ac:spMkLst>
        </pc:spChg>
        <pc:spChg chg="del">
          <ac:chgData name="Christoph Csallner" userId="5eb0978299eb4661" providerId="LiveId" clId="{1EF64E9F-D47C-40C5-BD36-17A90E6C2CEF}" dt="2018-08-30T14:30:19.891" v="179" actId="478"/>
          <ac:spMkLst>
            <pc:docMk/>
            <pc:sldMk cId="1366792156" sldId="295"/>
            <ac:spMk id="5" creationId="{DEB22D60-E851-42F3-82E6-399A2FB305C5}"/>
          </ac:spMkLst>
        </pc:spChg>
        <pc:spChg chg="del">
          <ac:chgData name="Christoph Csallner" userId="5eb0978299eb4661" providerId="LiveId" clId="{1EF64E9F-D47C-40C5-BD36-17A90E6C2CEF}" dt="2018-08-31T21:21:54.741" v="7940" actId="478"/>
          <ac:spMkLst>
            <pc:docMk/>
            <pc:sldMk cId="1366792156" sldId="295"/>
            <ac:spMk id="6" creationId="{08EBEC24-AF0F-4FE7-BD45-33C412D42E52}"/>
          </ac:spMkLst>
        </pc:spChg>
      </pc:sldChg>
      <pc:sldChg chg="addSp delSp modSp ord delAnim modAnim">
        <pc:chgData name="Christoph Csallner" userId="5eb0978299eb4661" providerId="LiveId" clId="{1EF64E9F-D47C-40C5-BD36-17A90E6C2CEF}" dt="2018-09-01T13:52:54.887" v="8271"/>
        <pc:sldMkLst>
          <pc:docMk/>
          <pc:sldMk cId="1567429433" sldId="297"/>
        </pc:sldMkLst>
        <pc:spChg chg="mod">
          <ac:chgData name="Christoph Csallner" userId="5eb0978299eb4661" providerId="LiveId" clId="{1EF64E9F-D47C-40C5-BD36-17A90E6C2CEF}" dt="2018-09-01T13:52:33.124" v="8264" actId="20577"/>
          <ac:spMkLst>
            <pc:docMk/>
            <pc:sldMk cId="1567429433" sldId="297"/>
            <ac:spMk id="2" creationId="{2F99D532-8374-433B-B296-5A09428E1BA4}"/>
          </ac:spMkLst>
        </pc:spChg>
        <pc:spChg chg="add del mod">
          <ac:chgData name="Christoph Csallner" userId="5eb0978299eb4661" providerId="LiveId" clId="{1EF64E9F-D47C-40C5-BD36-17A90E6C2CEF}" dt="2018-08-31T21:31:51.011" v="8066"/>
          <ac:spMkLst>
            <pc:docMk/>
            <pc:sldMk cId="1567429433" sldId="297"/>
            <ac:spMk id="3" creationId="{2B1A2223-583F-4AC6-94D2-87781444CA23}"/>
          </ac:spMkLst>
        </pc:spChg>
        <pc:spChg chg="del">
          <ac:chgData name="Christoph Csallner" userId="5eb0978299eb4661" providerId="LiveId" clId="{1EF64E9F-D47C-40C5-BD36-17A90E6C2CEF}" dt="2018-08-30T14:30:31.274" v="184" actId="478"/>
          <ac:spMkLst>
            <pc:docMk/>
            <pc:sldMk cId="1567429433" sldId="297"/>
            <ac:spMk id="4" creationId="{9288D6A2-894B-43C0-B40C-098DCB234AD1}"/>
          </ac:spMkLst>
        </pc:spChg>
        <pc:spChg chg="add mod">
          <ac:chgData name="Christoph Csallner" userId="5eb0978299eb4661" providerId="LiveId" clId="{1EF64E9F-D47C-40C5-BD36-17A90E6C2CEF}" dt="2018-09-01T13:52:38.612" v="8269" actId="20577"/>
          <ac:spMkLst>
            <pc:docMk/>
            <pc:sldMk cId="1567429433" sldId="297"/>
            <ac:spMk id="11" creationId="{C296C6D6-018C-4800-A78A-9EA57D061D03}"/>
          </ac:spMkLst>
        </pc:spChg>
        <pc:spChg chg="add mod">
          <ac:chgData name="Christoph Csallner" userId="5eb0978299eb4661" providerId="LiveId" clId="{1EF64E9F-D47C-40C5-BD36-17A90E6C2CEF}" dt="2018-08-31T22:50:20.410" v="8099" actId="1076"/>
          <ac:spMkLst>
            <pc:docMk/>
            <pc:sldMk cId="1567429433" sldId="297"/>
            <ac:spMk id="12" creationId="{E7853E02-EB66-4603-A468-0B9258D976D5}"/>
          </ac:spMkLst>
        </pc:spChg>
        <pc:spChg chg="add mod">
          <ac:chgData name="Christoph Csallner" userId="5eb0978299eb4661" providerId="LiveId" clId="{1EF64E9F-D47C-40C5-BD36-17A90E6C2CEF}" dt="2018-08-31T22:50:20.410" v="8099" actId="1076"/>
          <ac:spMkLst>
            <pc:docMk/>
            <pc:sldMk cId="1567429433" sldId="297"/>
            <ac:spMk id="13" creationId="{53A23CDA-895B-41A0-A5EC-0DA6A8A2DDCF}"/>
          </ac:spMkLst>
        </pc:spChg>
        <pc:spChg chg="add mod">
          <ac:chgData name="Christoph Csallner" userId="5eb0978299eb4661" providerId="LiveId" clId="{1EF64E9F-D47C-40C5-BD36-17A90E6C2CEF}" dt="2018-08-31T22:51:33.838" v="8109" actId="14100"/>
          <ac:spMkLst>
            <pc:docMk/>
            <pc:sldMk cId="1567429433" sldId="297"/>
            <ac:spMk id="14" creationId="{F7663B60-7EDF-4BD9-9A3C-50C7398F5C12}"/>
          </ac:spMkLst>
        </pc:spChg>
        <pc:spChg chg="add del mod">
          <ac:chgData name="Christoph Csallner" userId="5eb0978299eb4661" providerId="LiveId" clId="{1EF64E9F-D47C-40C5-BD36-17A90E6C2CEF}" dt="2018-08-31T22:52:35.169" v="8117" actId="478"/>
          <ac:spMkLst>
            <pc:docMk/>
            <pc:sldMk cId="1567429433" sldId="297"/>
            <ac:spMk id="15" creationId="{2DA5410D-CB09-4F59-9CCD-2B26EA7DDE54}"/>
          </ac:spMkLst>
        </pc:spChg>
        <pc:spChg chg="add mod">
          <ac:chgData name="Christoph Csallner" userId="5eb0978299eb4661" providerId="LiveId" clId="{1EF64E9F-D47C-40C5-BD36-17A90E6C2CEF}" dt="2018-08-31T22:52:08.500" v="8112" actId="14100"/>
          <ac:spMkLst>
            <pc:docMk/>
            <pc:sldMk cId="1567429433" sldId="297"/>
            <ac:spMk id="16" creationId="{9A9DD63C-3697-41FF-9177-D34171C5DB95}"/>
          </ac:spMkLst>
        </pc:spChg>
        <pc:spChg chg="add mod">
          <ac:chgData name="Christoph Csallner" userId="5eb0978299eb4661" providerId="LiveId" clId="{1EF64E9F-D47C-40C5-BD36-17A90E6C2CEF}" dt="2018-08-31T22:52:32.747" v="8116" actId="14100"/>
          <ac:spMkLst>
            <pc:docMk/>
            <pc:sldMk cId="1567429433" sldId="297"/>
            <ac:spMk id="17" creationId="{228CF453-AF7D-4A64-9209-D96166D7F1D1}"/>
          </ac:spMkLst>
        </pc:spChg>
        <pc:spChg chg="add mod">
          <ac:chgData name="Christoph Csallner" userId="5eb0978299eb4661" providerId="LiveId" clId="{1EF64E9F-D47C-40C5-BD36-17A90E6C2CEF}" dt="2018-08-31T22:53:00.878" v="8119" actId="1076"/>
          <ac:spMkLst>
            <pc:docMk/>
            <pc:sldMk cId="1567429433" sldId="297"/>
            <ac:spMk id="18" creationId="{96F022B0-FDB4-4A33-A708-B180582AF659}"/>
          </ac:spMkLst>
        </pc:spChg>
        <pc:graphicFrameChg chg="del mod modGraphic">
          <ac:chgData name="Christoph Csallner" userId="5eb0978299eb4661" providerId="LiveId" clId="{1EF64E9F-D47C-40C5-BD36-17A90E6C2CEF}" dt="2018-08-31T22:50:05.297" v="8096" actId="478"/>
          <ac:graphicFrameMkLst>
            <pc:docMk/>
            <pc:sldMk cId="1567429433" sldId="297"/>
            <ac:graphicFrameMk id="9" creationId="{A56019CA-A90B-4924-9BDE-BB6B0D1A2B5A}"/>
          </ac:graphicFrameMkLst>
        </pc:graphicFrameChg>
        <pc:picChg chg="mod">
          <ac:chgData name="Christoph Csallner" userId="5eb0978299eb4661" providerId="LiveId" clId="{1EF64E9F-D47C-40C5-BD36-17A90E6C2CEF}" dt="2018-08-31T22:51:06.453" v="8105" actId="1076"/>
          <ac:picMkLst>
            <pc:docMk/>
            <pc:sldMk cId="1567429433" sldId="297"/>
            <ac:picMk id="8" creationId="{B843C9A1-A58B-4485-981A-CC23A735A9CA}"/>
          </ac:picMkLst>
        </pc:picChg>
      </pc:sldChg>
      <pc:sldChg chg="delSp modSp">
        <pc:chgData name="Christoph Csallner" userId="5eb0978299eb4661" providerId="LiveId" clId="{1EF64E9F-D47C-40C5-BD36-17A90E6C2CEF}" dt="2018-08-30T15:13:02.070" v="241"/>
        <pc:sldMkLst>
          <pc:docMk/>
          <pc:sldMk cId="1506229626" sldId="300"/>
        </pc:sldMkLst>
        <pc:spChg chg="mod">
          <ac:chgData name="Christoph Csallner" userId="5eb0978299eb4661" providerId="LiveId" clId="{1EF64E9F-D47C-40C5-BD36-17A90E6C2CEF}" dt="2018-08-30T15:13:02.070" v="241"/>
          <ac:spMkLst>
            <pc:docMk/>
            <pc:sldMk cId="1506229626" sldId="300"/>
            <ac:spMk id="3" creationId="{AC5D24AA-2646-4B7A-AE66-5B00B348BB73}"/>
          </ac:spMkLst>
        </pc:spChg>
        <pc:spChg chg="del">
          <ac:chgData name="Christoph Csallner" userId="5eb0978299eb4661" providerId="LiveId" clId="{1EF64E9F-D47C-40C5-BD36-17A90E6C2CEF}" dt="2018-08-30T14:30:50.595" v="193" actId="478"/>
          <ac:spMkLst>
            <pc:docMk/>
            <pc:sldMk cId="1506229626" sldId="300"/>
            <ac:spMk id="4" creationId="{2115C801-FB42-4248-ADA4-347187D32608}"/>
          </ac:spMkLst>
        </pc:spChg>
      </pc:sldChg>
      <pc:sldChg chg="delSp modSp">
        <pc:chgData name="Christoph Csallner" userId="5eb0978299eb4661" providerId="LiveId" clId="{1EF64E9F-D47C-40C5-BD36-17A90E6C2CEF}" dt="2018-08-30T15:18:57.634" v="365" actId="404"/>
        <pc:sldMkLst>
          <pc:docMk/>
          <pc:sldMk cId="2857760195" sldId="301"/>
        </pc:sldMkLst>
        <pc:spChg chg="mod">
          <ac:chgData name="Christoph Csallner" userId="5eb0978299eb4661" providerId="LiveId" clId="{1EF64E9F-D47C-40C5-BD36-17A90E6C2CEF}" dt="2018-08-30T15:18:39.409" v="362" actId="20577"/>
          <ac:spMkLst>
            <pc:docMk/>
            <pc:sldMk cId="2857760195" sldId="301"/>
            <ac:spMk id="2" creationId="{E0B6AA35-96C6-4899-BEDF-71DF54ADDEC8}"/>
          </ac:spMkLst>
        </pc:spChg>
        <pc:spChg chg="mod">
          <ac:chgData name="Christoph Csallner" userId="5eb0978299eb4661" providerId="LiveId" clId="{1EF64E9F-D47C-40C5-BD36-17A90E6C2CEF}" dt="2018-08-30T15:18:57.634" v="365" actId="404"/>
          <ac:spMkLst>
            <pc:docMk/>
            <pc:sldMk cId="2857760195" sldId="301"/>
            <ac:spMk id="3" creationId="{46088145-2C9C-4EED-9C34-2498CA5BC46A}"/>
          </ac:spMkLst>
        </pc:spChg>
        <pc:spChg chg="del">
          <ac:chgData name="Christoph Csallner" userId="5eb0978299eb4661" providerId="LiveId" clId="{1EF64E9F-D47C-40C5-BD36-17A90E6C2CEF}" dt="2018-08-30T14:30:44.515" v="190" actId="478"/>
          <ac:spMkLst>
            <pc:docMk/>
            <pc:sldMk cId="2857760195" sldId="301"/>
            <ac:spMk id="4" creationId="{172CCE1F-9B9F-4D47-B8DB-31E24EF08E07}"/>
          </ac:spMkLst>
        </pc:spChg>
      </pc:sldChg>
      <pc:sldChg chg="delSp modSp">
        <pc:chgData name="Christoph Csallner" userId="5eb0978299eb4661" providerId="LiveId" clId="{1EF64E9F-D47C-40C5-BD36-17A90E6C2CEF}" dt="2018-08-30T15:13:02.070" v="241"/>
        <pc:sldMkLst>
          <pc:docMk/>
          <pc:sldMk cId="2580640478" sldId="303"/>
        </pc:sldMkLst>
        <pc:spChg chg="del">
          <ac:chgData name="Christoph Csallner" userId="5eb0978299eb4661" providerId="LiveId" clId="{1EF64E9F-D47C-40C5-BD36-17A90E6C2CEF}" dt="2018-08-30T14:30:42.044" v="189" actId="478"/>
          <ac:spMkLst>
            <pc:docMk/>
            <pc:sldMk cId="2580640478" sldId="303"/>
            <ac:spMk id="4" creationId="{A26295FD-FC99-4FFD-8BDF-9B063ECD32FF}"/>
          </ac:spMkLst>
        </pc:spChg>
        <pc:graphicFrameChg chg="mod">
          <ac:chgData name="Christoph Csallner" userId="5eb0978299eb4661" providerId="LiveId" clId="{1EF64E9F-D47C-40C5-BD36-17A90E6C2CEF}" dt="2018-08-30T15:13:02.070" v="241"/>
          <ac:graphicFrameMkLst>
            <pc:docMk/>
            <pc:sldMk cId="2580640478" sldId="303"/>
            <ac:graphicFrameMk id="5" creationId="{D866ADBD-24C3-4B95-93A4-9F6747D0158A}"/>
          </ac:graphicFrameMkLst>
        </pc:graphicFrameChg>
      </pc:sldChg>
      <pc:sldChg chg="delSp modSp ord modAnim">
        <pc:chgData name="Christoph Csallner" userId="5eb0978299eb4661" providerId="LiveId" clId="{1EF64E9F-D47C-40C5-BD36-17A90E6C2CEF}" dt="2018-08-31T19:32:53.364" v="7078" actId="20577"/>
        <pc:sldMkLst>
          <pc:docMk/>
          <pc:sldMk cId="2728263" sldId="304"/>
        </pc:sldMkLst>
        <pc:spChg chg="mod">
          <ac:chgData name="Christoph Csallner" userId="5eb0978299eb4661" providerId="LiveId" clId="{1EF64E9F-D47C-40C5-BD36-17A90E6C2CEF}" dt="2018-08-31T19:32:53.364" v="7078" actId="20577"/>
          <ac:spMkLst>
            <pc:docMk/>
            <pc:sldMk cId="2728263" sldId="304"/>
            <ac:spMk id="2" creationId="{52D7F9EF-4F90-4093-9403-7FD7103EDC63}"/>
          </ac:spMkLst>
        </pc:spChg>
        <pc:spChg chg="mod">
          <ac:chgData name="Christoph Csallner" userId="5eb0978299eb4661" providerId="LiveId" clId="{1EF64E9F-D47C-40C5-BD36-17A90E6C2CEF}" dt="2018-08-31T19:05:13.236" v="6828" actId="20577"/>
          <ac:spMkLst>
            <pc:docMk/>
            <pc:sldMk cId="2728263" sldId="304"/>
            <ac:spMk id="3" creationId="{60C97D33-AE8E-48BF-9476-D3A4976A89BA}"/>
          </ac:spMkLst>
        </pc:spChg>
        <pc:spChg chg="del">
          <ac:chgData name="Christoph Csallner" userId="5eb0978299eb4661" providerId="LiveId" clId="{1EF64E9F-D47C-40C5-BD36-17A90E6C2CEF}" dt="2018-08-30T14:30:13.035" v="176" actId="478"/>
          <ac:spMkLst>
            <pc:docMk/>
            <pc:sldMk cId="2728263" sldId="304"/>
            <ac:spMk id="4" creationId="{3FB85653-0A03-40A7-B58F-99BFC453E988}"/>
          </ac:spMkLst>
        </pc:spChg>
        <pc:picChg chg="del mod">
          <ac:chgData name="Christoph Csallner" userId="5eb0978299eb4661" providerId="LiveId" clId="{1EF64E9F-D47C-40C5-BD36-17A90E6C2CEF}" dt="2018-08-31T18:35:31.255" v="6651" actId="478"/>
          <ac:picMkLst>
            <pc:docMk/>
            <pc:sldMk cId="2728263" sldId="304"/>
            <ac:picMk id="5" creationId="{894F54FA-4FBB-4308-8DA7-1829FC5EF88C}"/>
          </ac:picMkLst>
        </pc:picChg>
        <pc:picChg chg="mod ord">
          <ac:chgData name="Christoph Csallner" userId="5eb0978299eb4661" providerId="LiveId" clId="{1EF64E9F-D47C-40C5-BD36-17A90E6C2CEF}" dt="2018-08-31T18:39:39.736" v="6753" actId="1076"/>
          <ac:picMkLst>
            <pc:docMk/>
            <pc:sldMk cId="2728263" sldId="304"/>
            <ac:picMk id="6" creationId="{D432C54E-B31C-44FB-8100-06965D5EFAB4}"/>
          </ac:picMkLst>
        </pc:picChg>
      </pc:sldChg>
      <pc:sldChg chg="delSp modSp">
        <pc:chgData name="Christoph Csallner" userId="5eb0978299eb4661" providerId="LiveId" clId="{1EF64E9F-D47C-40C5-BD36-17A90E6C2CEF}" dt="2018-08-30T14:30:46.635" v="191" actId="478"/>
        <pc:sldMkLst>
          <pc:docMk/>
          <pc:sldMk cId="1752601471" sldId="305"/>
        </pc:sldMkLst>
        <pc:spChg chg="mod">
          <ac:chgData name="Christoph Csallner" userId="5eb0978299eb4661" providerId="LiveId" clId="{1EF64E9F-D47C-40C5-BD36-17A90E6C2CEF}" dt="2018-08-30T14:28:48.321" v="151" actId="27636"/>
          <ac:spMkLst>
            <pc:docMk/>
            <pc:sldMk cId="1752601471" sldId="305"/>
            <ac:spMk id="3" creationId="{7B43D11F-7D6D-466B-AB61-7EBADC50B9AA}"/>
          </ac:spMkLst>
        </pc:spChg>
        <pc:spChg chg="del">
          <ac:chgData name="Christoph Csallner" userId="5eb0978299eb4661" providerId="LiveId" clId="{1EF64E9F-D47C-40C5-BD36-17A90E6C2CEF}" dt="2018-08-30T14:30:46.635" v="191" actId="478"/>
          <ac:spMkLst>
            <pc:docMk/>
            <pc:sldMk cId="1752601471" sldId="305"/>
            <ac:spMk id="4" creationId="{F1000AB5-A2BD-403B-8F44-28214E642966}"/>
          </ac:spMkLst>
        </pc:spChg>
      </pc:sldChg>
      <pc:sldChg chg="addSp delSp modSp">
        <pc:chgData name="Christoph Csallner" userId="5eb0978299eb4661" providerId="LiveId" clId="{1EF64E9F-D47C-40C5-BD36-17A90E6C2CEF}" dt="2018-09-01T13:54:53.643" v="8275" actId="20577"/>
        <pc:sldMkLst>
          <pc:docMk/>
          <pc:sldMk cId="1602653312" sldId="306"/>
        </pc:sldMkLst>
        <pc:spChg chg="add mod">
          <ac:chgData name="Christoph Csallner" userId="5eb0978299eb4661" providerId="LiveId" clId="{1EF64E9F-D47C-40C5-BD36-17A90E6C2CEF}" dt="2018-09-01T13:54:53.643" v="8275" actId="20577"/>
          <ac:spMkLst>
            <pc:docMk/>
            <pc:sldMk cId="1602653312" sldId="306"/>
            <ac:spMk id="2" creationId="{6EA195E6-A87E-4B9A-BCC7-721CD8872AB3}"/>
          </ac:spMkLst>
        </pc:spChg>
        <pc:spChg chg="mod">
          <ac:chgData name="Christoph Csallner" userId="5eb0978299eb4661" providerId="LiveId" clId="{1EF64E9F-D47C-40C5-BD36-17A90E6C2CEF}" dt="2018-08-30T15:16:22.676" v="299"/>
          <ac:spMkLst>
            <pc:docMk/>
            <pc:sldMk cId="1602653312" sldId="306"/>
            <ac:spMk id="8" creationId="{876329A6-FC81-47B8-9700-C02C2FB60FE1}"/>
          </ac:spMkLst>
        </pc:spChg>
        <pc:spChg chg="add mod">
          <ac:chgData name="Christoph Csallner" userId="5eb0978299eb4661" providerId="LiveId" clId="{1EF64E9F-D47C-40C5-BD36-17A90E6C2CEF}" dt="2018-08-31T22:45:43.143" v="8087" actId="20577"/>
          <ac:spMkLst>
            <pc:docMk/>
            <pc:sldMk cId="1602653312" sldId="306"/>
            <ac:spMk id="9" creationId="{B6AEC809-4E02-4AEC-9B5A-9ABE826C20AB}"/>
          </ac:spMkLst>
        </pc:spChg>
        <pc:spChg chg="add">
          <ac:chgData name="Christoph Csallner" userId="5eb0978299eb4661" providerId="LiveId" clId="{1EF64E9F-D47C-40C5-BD36-17A90E6C2CEF}" dt="2018-08-31T22:45:40.152" v="8085"/>
          <ac:spMkLst>
            <pc:docMk/>
            <pc:sldMk cId="1602653312" sldId="306"/>
            <ac:spMk id="10" creationId="{A9E5E0C2-1E3F-41A0-97DD-91DC045E13C5}"/>
          </ac:spMkLst>
        </pc:spChg>
        <pc:spChg chg="add">
          <ac:chgData name="Christoph Csallner" userId="5eb0978299eb4661" providerId="LiveId" clId="{1EF64E9F-D47C-40C5-BD36-17A90E6C2CEF}" dt="2018-08-31T22:45:40.152" v="8085"/>
          <ac:spMkLst>
            <pc:docMk/>
            <pc:sldMk cId="1602653312" sldId="306"/>
            <ac:spMk id="11" creationId="{32B1738E-1F57-4053-8656-B55A963D696E}"/>
          </ac:spMkLst>
        </pc:spChg>
        <pc:spChg chg="del">
          <ac:chgData name="Christoph Csallner" userId="5eb0978299eb4661" providerId="LiveId" clId="{1EF64E9F-D47C-40C5-BD36-17A90E6C2CEF}" dt="2018-08-30T14:30:26.827" v="182" actId="478"/>
          <ac:spMkLst>
            <pc:docMk/>
            <pc:sldMk cId="1602653312" sldId="306"/>
            <ac:spMk id="14" creationId="{9AFBE483-24A1-4328-B884-5842C195155B}"/>
          </ac:spMkLst>
        </pc:spChg>
        <pc:graphicFrameChg chg="del mod">
          <ac:chgData name="Christoph Csallner" userId="5eb0978299eb4661" providerId="LiveId" clId="{1EF64E9F-D47C-40C5-BD36-17A90E6C2CEF}" dt="2018-08-31T22:45:39.900" v="8084" actId="478"/>
          <ac:graphicFrameMkLst>
            <pc:docMk/>
            <pc:sldMk cId="1602653312" sldId="306"/>
            <ac:graphicFrameMk id="7" creationId="{EF83A12E-4265-42E9-B055-57B5F3610F93}"/>
          </ac:graphicFrameMkLst>
        </pc:graphicFrameChg>
        <pc:picChg chg="mod">
          <ac:chgData name="Christoph Csallner" userId="5eb0978299eb4661" providerId="LiveId" clId="{1EF64E9F-D47C-40C5-BD36-17A90E6C2CEF}" dt="2018-08-30T15:16:30.590" v="300" actId="1076"/>
          <ac:picMkLst>
            <pc:docMk/>
            <pc:sldMk cId="1602653312" sldId="306"/>
            <ac:picMk id="3" creationId="{12E35E0B-4F07-460D-8712-7E75B7564075}"/>
          </ac:picMkLst>
        </pc:picChg>
        <pc:picChg chg="mod">
          <ac:chgData name="Christoph Csallner" userId="5eb0978299eb4661" providerId="LiveId" clId="{1EF64E9F-D47C-40C5-BD36-17A90E6C2CEF}" dt="2018-08-30T15:16:30.590" v="300" actId="1076"/>
          <ac:picMkLst>
            <pc:docMk/>
            <pc:sldMk cId="1602653312" sldId="306"/>
            <ac:picMk id="17" creationId="{05185929-E053-4871-B6BD-CA8C726AD0CE}"/>
          </ac:picMkLst>
        </pc:picChg>
        <pc:picChg chg="mod">
          <ac:chgData name="Christoph Csallner" userId="5eb0978299eb4661" providerId="LiveId" clId="{1EF64E9F-D47C-40C5-BD36-17A90E6C2CEF}" dt="2018-08-30T15:16:30.590" v="300" actId="1076"/>
          <ac:picMkLst>
            <pc:docMk/>
            <pc:sldMk cId="1602653312" sldId="306"/>
            <ac:picMk id="19" creationId="{38C8289F-5A14-4451-A297-1A7AB54FDD27}"/>
          </ac:picMkLst>
        </pc:picChg>
      </pc:sldChg>
      <pc:sldChg chg="addSp delSp modSp ord">
        <pc:chgData name="Christoph Csallner" userId="5eb0978299eb4661" providerId="LiveId" clId="{1EF64E9F-D47C-40C5-BD36-17A90E6C2CEF}" dt="2018-08-30T21:24:01.376" v="4098"/>
        <pc:sldMkLst>
          <pc:docMk/>
          <pc:sldMk cId="513687013" sldId="307"/>
        </pc:sldMkLst>
        <pc:spChg chg="del mod">
          <ac:chgData name="Christoph Csallner" userId="5eb0978299eb4661" providerId="LiveId" clId="{1EF64E9F-D47C-40C5-BD36-17A90E6C2CEF}" dt="2018-08-30T14:24:54.307" v="118" actId="478"/>
          <ac:spMkLst>
            <pc:docMk/>
            <pc:sldMk cId="513687013" sldId="307"/>
            <ac:spMk id="2" creationId="{4DA75F12-D94A-43D8-9540-7DDDF6835039}"/>
          </ac:spMkLst>
        </pc:spChg>
        <pc:spChg chg="del mod">
          <ac:chgData name="Christoph Csallner" userId="5eb0978299eb4661" providerId="LiveId" clId="{1EF64E9F-D47C-40C5-BD36-17A90E6C2CEF}" dt="2018-08-30T15:25:26.584" v="455" actId="478"/>
          <ac:spMkLst>
            <pc:docMk/>
            <pc:sldMk cId="513687013" sldId="307"/>
            <ac:spMk id="3" creationId="{AE5520D9-A0C0-4E3D-9461-548129EB8BA3}"/>
          </ac:spMkLst>
        </pc:spChg>
        <pc:spChg chg="add del mod">
          <ac:chgData name="Christoph Csallner" userId="5eb0978299eb4661" providerId="LiveId" clId="{1EF64E9F-D47C-40C5-BD36-17A90E6C2CEF}" dt="2018-08-30T15:25:26.584" v="455" actId="478"/>
          <ac:spMkLst>
            <pc:docMk/>
            <pc:sldMk cId="513687013" sldId="307"/>
            <ac:spMk id="4" creationId="{72F87084-D36E-411E-8D9D-F99E17B7B64F}"/>
          </ac:spMkLst>
        </pc:spChg>
        <pc:spChg chg="del">
          <ac:chgData name="Christoph Csallner" userId="5eb0978299eb4661" providerId="LiveId" clId="{1EF64E9F-D47C-40C5-BD36-17A90E6C2CEF}" dt="2018-08-30T14:29:18.772" v="152" actId="478"/>
          <ac:spMkLst>
            <pc:docMk/>
            <pc:sldMk cId="513687013" sldId="307"/>
            <ac:spMk id="9" creationId="{331E811A-0B2E-401D-968A-260599A4B69C}"/>
          </ac:spMkLst>
        </pc:spChg>
        <pc:picChg chg="mod">
          <ac:chgData name="Christoph Csallner" userId="5eb0978299eb4661" providerId="LiveId" clId="{1EF64E9F-D47C-40C5-BD36-17A90E6C2CEF}" dt="2018-08-30T15:25:41.100" v="457" actId="14100"/>
          <ac:picMkLst>
            <pc:docMk/>
            <pc:sldMk cId="513687013" sldId="307"/>
            <ac:picMk id="5" creationId="{0859F86C-0DE3-4A74-8374-0714D3FABF4C}"/>
          </ac:picMkLst>
        </pc:picChg>
      </pc:sldChg>
      <pc:sldChg chg="addSp delSp modSp ord modAnim">
        <pc:chgData name="Christoph Csallner" userId="5eb0978299eb4661" providerId="LiveId" clId="{1EF64E9F-D47C-40C5-BD36-17A90E6C2CEF}" dt="2018-08-30T21:24:01.376" v="4098"/>
        <pc:sldMkLst>
          <pc:docMk/>
          <pc:sldMk cId="3543487399" sldId="308"/>
        </pc:sldMkLst>
        <pc:spChg chg="add mod">
          <ac:chgData name="Christoph Csallner" userId="5eb0978299eb4661" providerId="LiveId" clId="{1EF64E9F-D47C-40C5-BD36-17A90E6C2CEF}" dt="2018-08-30T15:31:32.541" v="529" actId="20577"/>
          <ac:spMkLst>
            <pc:docMk/>
            <pc:sldMk cId="3543487399" sldId="308"/>
            <ac:spMk id="2" creationId="{9F0306FF-65AA-44C1-9809-61B0E15A9241}"/>
          </ac:spMkLst>
        </pc:spChg>
        <pc:spChg chg="add del mod">
          <ac:chgData name="Christoph Csallner" userId="5eb0978299eb4661" providerId="LiveId" clId="{1EF64E9F-D47C-40C5-BD36-17A90E6C2CEF}" dt="2018-08-30T15:23:51.975" v="449" actId="478"/>
          <ac:spMkLst>
            <pc:docMk/>
            <pc:sldMk cId="3543487399" sldId="308"/>
            <ac:spMk id="3" creationId="{61ADCE94-9BAF-44D3-9A9B-105DDBDB75E1}"/>
          </ac:spMkLst>
        </pc:spChg>
        <pc:spChg chg="add del mod">
          <ac:chgData name="Christoph Csallner" userId="5eb0978299eb4661" providerId="LiveId" clId="{1EF64E9F-D47C-40C5-BD36-17A90E6C2CEF}" dt="2018-08-30T19:07:12.891" v="2995" actId="478"/>
          <ac:spMkLst>
            <pc:docMk/>
            <pc:sldMk cId="3543487399" sldId="308"/>
            <ac:spMk id="4" creationId="{C23CEB7F-B504-4B9D-BA77-971D5F94BEA9}"/>
          </ac:spMkLst>
        </pc:spChg>
        <pc:spChg chg="del mod">
          <ac:chgData name="Christoph Csallner" userId="5eb0978299eb4661" providerId="LiveId" clId="{1EF64E9F-D47C-40C5-BD36-17A90E6C2CEF}" dt="2018-08-30T14:29:22.348" v="154" actId="478"/>
          <ac:spMkLst>
            <pc:docMk/>
            <pc:sldMk cId="3543487399" sldId="308"/>
            <ac:spMk id="4" creationId="{395F2439-4E0A-4A78-9B6E-88CFFAFD1D53}"/>
          </ac:spMkLst>
        </pc:spChg>
        <pc:spChg chg="del topLvl">
          <ac:chgData name="Christoph Csallner" userId="5eb0978299eb4661" providerId="LiveId" clId="{1EF64E9F-D47C-40C5-BD36-17A90E6C2CEF}" dt="2018-08-30T19:05:54.382" v="2984" actId="478"/>
          <ac:spMkLst>
            <pc:docMk/>
            <pc:sldMk cId="3543487399" sldId="308"/>
            <ac:spMk id="7" creationId="{ED1A27CB-9E0E-439A-B391-BA4C510EF3BF}"/>
          </ac:spMkLst>
        </pc:spChg>
        <pc:spChg chg="add mod">
          <ac:chgData name="Christoph Csallner" userId="5eb0978299eb4661" providerId="LiveId" clId="{1EF64E9F-D47C-40C5-BD36-17A90E6C2CEF}" dt="2018-08-30T19:06:27.563" v="2991" actId="1076"/>
          <ac:spMkLst>
            <pc:docMk/>
            <pc:sldMk cId="3543487399" sldId="308"/>
            <ac:spMk id="8" creationId="{58C2BD20-1C51-48A6-AECC-F0ADBDA46908}"/>
          </ac:spMkLst>
        </pc:spChg>
        <pc:spChg chg="del">
          <ac:chgData name="Christoph Csallner" userId="5eb0978299eb4661" providerId="LiveId" clId="{1EF64E9F-D47C-40C5-BD36-17A90E6C2CEF}" dt="2018-08-30T14:25:09.408" v="121" actId="478"/>
          <ac:spMkLst>
            <pc:docMk/>
            <pc:sldMk cId="3543487399" sldId="308"/>
            <ac:spMk id="8" creationId="{216F0605-E231-40C8-9E98-37471B8DA0DF}"/>
          </ac:spMkLst>
        </pc:spChg>
        <pc:spChg chg="add mod">
          <ac:chgData name="Christoph Csallner" userId="5eb0978299eb4661" providerId="LiveId" clId="{1EF64E9F-D47C-40C5-BD36-17A90E6C2CEF}" dt="2018-08-30T19:08:27.217" v="3011" actId="2085"/>
          <ac:spMkLst>
            <pc:docMk/>
            <pc:sldMk cId="3543487399" sldId="308"/>
            <ac:spMk id="9" creationId="{60CC7FF2-C61A-490F-8A66-2529B6A425F8}"/>
          </ac:spMkLst>
        </pc:spChg>
        <pc:grpChg chg="del mod">
          <ac:chgData name="Christoph Csallner" userId="5eb0978299eb4661" providerId="LiveId" clId="{1EF64E9F-D47C-40C5-BD36-17A90E6C2CEF}" dt="2018-08-30T19:05:54.382" v="2984" actId="478"/>
          <ac:grpSpMkLst>
            <pc:docMk/>
            <pc:sldMk cId="3543487399" sldId="308"/>
            <ac:grpSpMk id="5" creationId="{0DC8A98C-4984-4F64-908A-EFE0E7960535}"/>
          </ac:grpSpMkLst>
        </pc:grpChg>
        <pc:picChg chg="topLvl">
          <ac:chgData name="Christoph Csallner" userId="5eb0978299eb4661" providerId="LiveId" clId="{1EF64E9F-D47C-40C5-BD36-17A90E6C2CEF}" dt="2018-08-30T19:05:54.382" v="2984" actId="478"/>
          <ac:picMkLst>
            <pc:docMk/>
            <pc:sldMk cId="3543487399" sldId="308"/>
            <ac:picMk id="6" creationId="{82000DCA-6BBF-42BE-B2C5-C30F5C051064}"/>
          </ac:picMkLst>
        </pc:picChg>
      </pc:sldChg>
      <pc:sldChg chg="modSp add del">
        <pc:chgData name="Christoph Csallner" userId="5eb0978299eb4661" providerId="LiveId" clId="{1EF64E9F-D47C-40C5-BD36-17A90E6C2CEF}" dt="2018-08-31T19:48:41.261" v="7684" actId="2696"/>
        <pc:sldMkLst>
          <pc:docMk/>
          <pc:sldMk cId="473736704" sldId="309"/>
        </pc:sldMkLst>
        <pc:spChg chg="mod">
          <ac:chgData name="Christoph Csallner" userId="5eb0978299eb4661" providerId="LiveId" clId="{1EF64E9F-D47C-40C5-BD36-17A90E6C2CEF}" dt="2018-08-30T15:21:57.065" v="445" actId="20577"/>
          <ac:spMkLst>
            <pc:docMk/>
            <pc:sldMk cId="473736704" sldId="309"/>
            <ac:spMk id="2" creationId="{07DC6B84-EDA3-457E-ADFB-2FC6A17750D4}"/>
          </ac:spMkLst>
        </pc:spChg>
        <pc:spChg chg="mod">
          <ac:chgData name="Christoph Csallner" userId="5eb0978299eb4661" providerId="LiveId" clId="{1EF64E9F-D47C-40C5-BD36-17A90E6C2CEF}" dt="2018-08-31T19:48:39.005" v="7683"/>
          <ac:spMkLst>
            <pc:docMk/>
            <pc:sldMk cId="473736704" sldId="309"/>
            <ac:spMk id="3" creationId="{78FB2EC3-6ADF-476A-88BE-F148C084DBE0}"/>
          </ac:spMkLst>
        </pc:spChg>
      </pc:sldChg>
      <pc:sldChg chg="addSp delSp modSp add ord modAnim modNotesTx">
        <pc:chgData name="Christoph Csallner" userId="5eb0978299eb4661" providerId="LiveId" clId="{1EF64E9F-D47C-40C5-BD36-17A90E6C2CEF}" dt="2018-08-30T21:28:18.032" v="4101"/>
        <pc:sldMkLst>
          <pc:docMk/>
          <pc:sldMk cId="3556800470" sldId="310"/>
        </pc:sldMkLst>
        <pc:spChg chg="add mod">
          <ac:chgData name="Christoph Csallner" userId="5eb0978299eb4661" providerId="LiveId" clId="{1EF64E9F-D47C-40C5-BD36-17A90E6C2CEF}" dt="2018-08-30T21:11:00.886" v="3832" actId="20577"/>
          <ac:spMkLst>
            <pc:docMk/>
            <pc:sldMk cId="3556800470" sldId="310"/>
            <ac:spMk id="5" creationId="{4A8E36D1-598B-455C-9617-4CE7E52B4053}"/>
          </ac:spMkLst>
        </pc:spChg>
        <pc:spChg chg="add mod">
          <ac:chgData name="Christoph Csallner" userId="5eb0978299eb4661" providerId="LiveId" clId="{1EF64E9F-D47C-40C5-BD36-17A90E6C2CEF}" dt="2018-08-30T15:48:41.991" v="702" actId="14100"/>
          <ac:spMkLst>
            <pc:docMk/>
            <pc:sldMk cId="3556800470" sldId="310"/>
            <ac:spMk id="6" creationId="{E2C1D785-D96D-44CB-B53E-86F41E094FFD}"/>
          </ac:spMkLst>
        </pc:spChg>
        <pc:spChg chg="add mod">
          <ac:chgData name="Christoph Csallner" userId="5eb0978299eb4661" providerId="LiveId" clId="{1EF64E9F-D47C-40C5-BD36-17A90E6C2CEF}" dt="2018-08-30T15:48:41.991" v="702" actId="14100"/>
          <ac:spMkLst>
            <pc:docMk/>
            <pc:sldMk cId="3556800470" sldId="310"/>
            <ac:spMk id="7" creationId="{9A5151F3-EE6A-449E-94A2-2A1CE87DA44A}"/>
          </ac:spMkLst>
        </pc:spChg>
        <pc:spChg chg="add del mod">
          <ac:chgData name="Christoph Csallner" userId="5eb0978299eb4661" providerId="LiveId" clId="{1EF64E9F-D47C-40C5-BD36-17A90E6C2CEF}" dt="2018-08-30T15:35:04.853" v="587" actId="478"/>
          <ac:spMkLst>
            <pc:docMk/>
            <pc:sldMk cId="3556800470" sldId="310"/>
            <ac:spMk id="8" creationId="{F2CE81D1-E199-4F02-89D8-8D59D764B93B}"/>
          </ac:spMkLst>
        </pc:spChg>
        <pc:spChg chg="add del mod">
          <ac:chgData name="Christoph Csallner" userId="5eb0978299eb4661" providerId="LiveId" clId="{1EF64E9F-D47C-40C5-BD36-17A90E6C2CEF}" dt="2018-08-30T15:36:05.307" v="598" actId="478"/>
          <ac:spMkLst>
            <pc:docMk/>
            <pc:sldMk cId="3556800470" sldId="310"/>
            <ac:spMk id="9" creationId="{294FC969-2F89-4BC0-B516-8E4EE7797CE0}"/>
          </ac:spMkLst>
        </pc:spChg>
        <pc:spChg chg="add mod">
          <ac:chgData name="Christoph Csallner" userId="5eb0978299eb4661" providerId="LiveId" clId="{1EF64E9F-D47C-40C5-BD36-17A90E6C2CEF}" dt="2018-08-30T15:48:49.045" v="703" actId="1076"/>
          <ac:spMkLst>
            <pc:docMk/>
            <pc:sldMk cId="3556800470" sldId="310"/>
            <ac:spMk id="10" creationId="{19E40444-928C-4C1D-9720-BD6142C486F2}"/>
          </ac:spMkLst>
        </pc:spChg>
        <pc:picChg chg="add del">
          <ac:chgData name="Christoph Csallner" userId="5eb0978299eb4661" providerId="LiveId" clId="{1EF64E9F-D47C-40C5-BD36-17A90E6C2CEF}" dt="2018-08-30T15:29:43.051" v="460" actId="478"/>
          <ac:picMkLst>
            <pc:docMk/>
            <pc:sldMk cId="3556800470" sldId="310"/>
            <ac:picMk id="3" creationId="{37EC0641-1CD7-4B8D-8142-E507A3025CDF}"/>
          </ac:picMkLst>
        </pc:picChg>
        <pc:picChg chg="add mod modCrop">
          <ac:chgData name="Christoph Csallner" userId="5eb0978299eb4661" providerId="LiveId" clId="{1EF64E9F-D47C-40C5-BD36-17A90E6C2CEF}" dt="2018-08-30T15:39:10.856" v="632" actId="1076"/>
          <ac:picMkLst>
            <pc:docMk/>
            <pc:sldMk cId="3556800470" sldId="310"/>
            <ac:picMk id="4" creationId="{C4645A42-40F9-4CD0-8D69-D70CF2C1C70A}"/>
          </ac:picMkLst>
        </pc:picChg>
        <pc:cxnChg chg="add mod">
          <ac:chgData name="Christoph Csallner" userId="5eb0978299eb4661" providerId="LiveId" clId="{1EF64E9F-D47C-40C5-BD36-17A90E6C2CEF}" dt="2018-08-30T15:48:49.045" v="703" actId="1076"/>
          <ac:cxnSpMkLst>
            <pc:docMk/>
            <pc:sldMk cId="3556800470" sldId="310"/>
            <ac:cxnSpMk id="12" creationId="{46482021-A149-474D-861A-9DD1DCB9C179}"/>
          </ac:cxnSpMkLst>
        </pc:cxnChg>
        <pc:cxnChg chg="add mod">
          <ac:chgData name="Christoph Csallner" userId="5eb0978299eb4661" providerId="LiveId" clId="{1EF64E9F-D47C-40C5-BD36-17A90E6C2CEF}" dt="2018-08-30T15:48:49.045" v="703" actId="1076"/>
          <ac:cxnSpMkLst>
            <pc:docMk/>
            <pc:sldMk cId="3556800470" sldId="310"/>
            <ac:cxnSpMk id="13" creationId="{799F1CDC-110D-46E3-9133-7382345302AB}"/>
          </ac:cxnSpMkLst>
        </pc:cxnChg>
      </pc:sldChg>
      <pc:sldChg chg="delSp modSp add ord">
        <pc:chgData name="Christoph Csallner" userId="5eb0978299eb4661" providerId="LiveId" clId="{1EF64E9F-D47C-40C5-BD36-17A90E6C2CEF}" dt="2018-08-30T17:02:18.693" v="1894" actId="478"/>
        <pc:sldMkLst>
          <pc:docMk/>
          <pc:sldMk cId="3550678033" sldId="311"/>
        </pc:sldMkLst>
        <pc:spChg chg="mod">
          <ac:chgData name="Christoph Csallner" userId="5eb0978299eb4661" providerId="LiveId" clId="{1EF64E9F-D47C-40C5-BD36-17A90E6C2CEF}" dt="2018-08-30T16:55:19.233" v="1590" actId="20577"/>
          <ac:spMkLst>
            <pc:docMk/>
            <pc:sldMk cId="3550678033" sldId="311"/>
            <ac:spMk id="2" creationId="{9FB82FE0-6909-4B0C-80EF-83A9279AA66D}"/>
          </ac:spMkLst>
        </pc:spChg>
        <pc:spChg chg="mod">
          <ac:chgData name="Christoph Csallner" userId="5eb0978299eb4661" providerId="LiveId" clId="{1EF64E9F-D47C-40C5-BD36-17A90E6C2CEF}" dt="2018-08-30T17:01:58.872" v="1893" actId="20577"/>
          <ac:spMkLst>
            <pc:docMk/>
            <pc:sldMk cId="3550678033" sldId="311"/>
            <ac:spMk id="3" creationId="{4A36E537-E71C-4037-B043-A4EB6BB154C8}"/>
          </ac:spMkLst>
        </pc:spChg>
        <pc:spChg chg="del">
          <ac:chgData name="Christoph Csallner" userId="5eb0978299eb4661" providerId="LiveId" clId="{1EF64E9F-D47C-40C5-BD36-17A90E6C2CEF}" dt="2018-08-30T17:02:18.693" v="1894" actId="478"/>
          <ac:spMkLst>
            <pc:docMk/>
            <pc:sldMk cId="3550678033" sldId="311"/>
            <ac:spMk id="4" creationId="{1FFA2357-68B2-4070-8FA0-EB3F117418B3}"/>
          </ac:spMkLst>
        </pc:spChg>
      </pc:sldChg>
      <pc:sldChg chg="addSp delSp modSp add ord">
        <pc:chgData name="Christoph Csallner" userId="5eb0978299eb4661" providerId="LiveId" clId="{1EF64E9F-D47C-40C5-BD36-17A90E6C2CEF}" dt="2018-08-30T17:20:33.353" v="2247" actId="20577"/>
        <pc:sldMkLst>
          <pc:docMk/>
          <pc:sldMk cId="820681374" sldId="312"/>
        </pc:sldMkLst>
        <pc:spChg chg="del">
          <ac:chgData name="Christoph Csallner" userId="5eb0978299eb4661" providerId="LiveId" clId="{1EF64E9F-D47C-40C5-BD36-17A90E6C2CEF}" dt="2018-08-30T17:19:21.382" v="2199"/>
          <ac:spMkLst>
            <pc:docMk/>
            <pc:sldMk cId="820681374" sldId="312"/>
            <ac:spMk id="2" creationId="{67E713E1-4365-4A10-AD94-D6C53995128F}"/>
          </ac:spMkLst>
        </pc:spChg>
        <pc:spChg chg="add mod">
          <ac:chgData name="Christoph Csallner" userId="5eb0978299eb4661" providerId="LiveId" clId="{1EF64E9F-D47C-40C5-BD36-17A90E6C2CEF}" dt="2018-08-30T17:20:33.353" v="2247" actId="20577"/>
          <ac:spMkLst>
            <pc:docMk/>
            <pc:sldMk cId="820681374" sldId="312"/>
            <ac:spMk id="4" creationId="{1F9CAB09-CE81-48E8-ACE3-9C8B0DD6778C}"/>
          </ac:spMkLst>
        </pc:spChg>
        <pc:spChg chg="add mod">
          <ac:chgData name="Christoph Csallner" userId="5eb0978299eb4661" providerId="LiveId" clId="{1EF64E9F-D47C-40C5-BD36-17A90E6C2CEF}" dt="2018-08-30T17:20:12.443" v="2241" actId="27636"/>
          <ac:spMkLst>
            <pc:docMk/>
            <pc:sldMk cId="820681374" sldId="312"/>
            <ac:spMk id="5" creationId="{8965F258-3940-4B9B-9A63-AAAD25B9E5BA}"/>
          </ac:spMkLst>
        </pc:spChg>
      </pc:sldChg>
      <pc:sldChg chg="addSp delSp modSp add ord">
        <pc:chgData name="Christoph Csallner" userId="5eb0978299eb4661" providerId="LiveId" clId="{1EF64E9F-D47C-40C5-BD36-17A90E6C2CEF}" dt="2018-08-30T21:28:38.585" v="4102"/>
        <pc:sldMkLst>
          <pc:docMk/>
          <pc:sldMk cId="3104133527" sldId="313"/>
        </pc:sldMkLst>
        <pc:spChg chg="del">
          <ac:chgData name="Christoph Csallner" userId="5eb0978299eb4661" providerId="LiveId" clId="{1EF64E9F-D47C-40C5-BD36-17A90E6C2CEF}" dt="2018-08-30T17:21:06.301" v="2249"/>
          <ac:spMkLst>
            <pc:docMk/>
            <pc:sldMk cId="3104133527" sldId="313"/>
            <ac:spMk id="2" creationId="{DFEE46E7-EF39-42F9-9EB9-04C879966DE6}"/>
          </ac:spMkLst>
        </pc:spChg>
        <pc:spChg chg="add mod">
          <ac:chgData name="Christoph Csallner" userId="5eb0978299eb4661" providerId="LiveId" clId="{1EF64E9F-D47C-40C5-BD36-17A90E6C2CEF}" dt="2018-08-30T18:39:10.027" v="2624" actId="20577"/>
          <ac:spMkLst>
            <pc:docMk/>
            <pc:sldMk cId="3104133527" sldId="313"/>
            <ac:spMk id="4" creationId="{E03121EE-A07F-4ABE-A775-A39386F6C81E}"/>
          </ac:spMkLst>
        </pc:spChg>
        <pc:spChg chg="add mod">
          <ac:chgData name="Christoph Csallner" userId="5eb0978299eb4661" providerId="LiveId" clId="{1EF64E9F-D47C-40C5-BD36-17A90E6C2CEF}" dt="2018-08-30T18:40:52.248" v="2749" actId="6549"/>
          <ac:spMkLst>
            <pc:docMk/>
            <pc:sldMk cId="3104133527" sldId="313"/>
            <ac:spMk id="5" creationId="{2BEB0AC9-7074-4E47-92AB-C1218AA8E56A}"/>
          </ac:spMkLst>
        </pc:spChg>
      </pc:sldChg>
      <pc:sldChg chg="addSp delSp modSp add ord modNotesTx">
        <pc:chgData name="Christoph Csallner" userId="5eb0978299eb4661" providerId="LiveId" clId="{1EF64E9F-D47C-40C5-BD36-17A90E6C2CEF}" dt="2018-08-30T21:26:53.907" v="4100"/>
        <pc:sldMkLst>
          <pc:docMk/>
          <pc:sldMk cId="1854412298" sldId="314"/>
        </pc:sldMkLst>
        <pc:spChg chg="mod">
          <ac:chgData name="Christoph Csallner" userId="5eb0978299eb4661" providerId="LiveId" clId="{1EF64E9F-D47C-40C5-BD36-17A90E6C2CEF}" dt="2018-08-30T21:02:39.597" v="3720" actId="20577"/>
          <ac:spMkLst>
            <pc:docMk/>
            <pc:sldMk cId="1854412298" sldId="314"/>
            <ac:spMk id="2" creationId="{7A5940E5-F8E8-4EFE-A85A-FF4E1A74A21F}"/>
          </ac:spMkLst>
        </pc:spChg>
        <pc:spChg chg="mod">
          <ac:chgData name="Christoph Csallner" userId="5eb0978299eb4661" providerId="LiveId" clId="{1EF64E9F-D47C-40C5-BD36-17A90E6C2CEF}" dt="2018-08-30T21:21:16.941" v="4090" actId="20577"/>
          <ac:spMkLst>
            <pc:docMk/>
            <pc:sldMk cId="1854412298" sldId="314"/>
            <ac:spMk id="3" creationId="{A7AD3361-7523-499D-9A03-4B10A4E5CDA3}"/>
          </ac:spMkLst>
        </pc:spChg>
        <pc:spChg chg="add mod">
          <ac:chgData name="Christoph Csallner" userId="5eb0978299eb4661" providerId="LiveId" clId="{1EF64E9F-D47C-40C5-BD36-17A90E6C2CEF}" dt="2018-08-30T21:21:26.712" v="4091" actId="1076"/>
          <ac:spMkLst>
            <pc:docMk/>
            <pc:sldMk cId="1854412298" sldId="314"/>
            <ac:spMk id="6" creationId="{0B42732B-337D-4FD3-BEAE-244A7F36B891}"/>
          </ac:spMkLst>
        </pc:spChg>
        <pc:spChg chg="add del">
          <ac:chgData name="Christoph Csallner" userId="5eb0978299eb4661" providerId="LiveId" clId="{1EF64E9F-D47C-40C5-BD36-17A90E6C2CEF}" dt="2018-08-30T19:34:52.883" v="3504"/>
          <ac:spMkLst>
            <pc:docMk/>
            <pc:sldMk cId="1854412298" sldId="314"/>
            <ac:spMk id="7" creationId="{600301DE-D216-420F-93CC-C11A97D38751}"/>
          </ac:spMkLst>
        </pc:spChg>
        <pc:spChg chg="add mod">
          <ac:chgData name="Christoph Csallner" userId="5eb0978299eb4661" providerId="LiveId" clId="{1EF64E9F-D47C-40C5-BD36-17A90E6C2CEF}" dt="2018-08-30T21:21:26.712" v="4091" actId="1076"/>
          <ac:spMkLst>
            <pc:docMk/>
            <pc:sldMk cId="1854412298" sldId="314"/>
            <ac:spMk id="7" creationId="{753B8C49-CB93-4C78-8EF2-49287FA35BED}"/>
          </ac:spMkLst>
        </pc:spChg>
        <pc:spChg chg="add mod">
          <ac:chgData name="Christoph Csallner" userId="5eb0978299eb4661" providerId="LiveId" clId="{1EF64E9F-D47C-40C5-BD36-17A90E6C2CEF}" dt="2018-08-30T21:21:26.712" v="4091" actId="1076"/>
          <ac:spMkLst>
            <pc:docMk/>
            <pc:sldMk cId="1854412298" sldId="314"/>
            <ac:spMk id="8" creationId="{DC0FCB43-447B-4952-93AA-CD016B1F9A72}"/>
          </ac:spMkLst>
        </pc:spChg>
        <pc:picChg chg="add mod">
          <ac:chgData name="Christoph Csallner" userId="5eb0978299eb4661" providerId="LiveId" clId="{1EF64E9F-D47C-40C5-BD36-17A90E6C2CEF}" dt="2018-08-30T21:21:26.712" v="4091" actId="1076"/>
          <ac:picMkLst>
            <pc:docMk/>
            <pc:sldMk cId="1854412298" sldId="314"/>
            <ac:picMk id="4" creationId="{1E7A80E1-7CFF-4BEC-9A6E-E67B8D1264BA}"/>
          </ac:picMkLst>
        </pc:picChg>
        <pc:picChg chg="add mod">
          <ac:chgData name="Christoph Csallner" userId="5eb0978299eb4661" providerId="LiveId" clId="{1EF64E9F-D47C-40C5-BD36-17A90E6C2CEF}" dt="2018-08-30T21:21:26.712" v="4091" actId="1076"/>
          <ac:picMkLst>
            <pc:docMk/>
            <pc:sldMk cId="1854412298" sldId="314"/>
            <ac:picMk id="5" creationId="{7CCF270F-5C77-4D14-81B0-247C96C441D4}"/>
          </ac:picMkLst>
        </pc:picChg>
      </pc:sldChg>
      <pc:sldChg chg="addSp delSp modSp add mod setBg">
        <pc:chgData name="Christoph Csallner" userId="5eb0978299eb4661" providerId="LiveId" clId="{1EF64E9F-D47C-40C5-BD36-17A90E6C2CEF}" dt="2018-08-31T19:56:40.582" v="7822" actId="1076"/>
        <pc:sldMkLst>
          <pc:docMk/>
          <pc:sldMk cId="872092334" sldId="315"/>
        </pc:sldMkLst>
        <pc:spChg chg="mod ord">
          <ac:chgData name="Christoph Csallner" userId="5eb0978299eb4661" providerId="LiveId" clId="{1EF64E9F-D47C-40C5-BD36-17A90E6C2CEF}" dt="2018-08-31T19:56:12.044" v="7815" actId="26606"/>
          <ac:spMkLst>
            <pc:docMk/>
            <pc:sldMk cId="872092334" sldId="315"/>
            <ac:spMk id="2" creationId="{926124EE-D38B-41D5-89C8-4735153216DD}"/>
          </ac:spMkLst>
        </pc:spChg>
        <pc:spChg chg="mod ord">
          <ac:chgData name="Christoph Csallner" userId="5eb0978299eb4661" providerId="LiveId" clId="{1EF64E9F-D47C-40C5-BD36-17A90E6C2CEF}" dt="2018-08-31T19:56:40.582" v="7822" actId="1076"/>
          <ac:spMkLst>
            <pc:docMk/>
            <pc:sldMk cId="872092334" sldId="315"/>
            <ac:spMk id="3" creationId="{9517CE01-771C-4E23-89BD-105736583B59}"/>
          </ac:spMkLst>
        </pc:spChg>
        <pc:spChg chg="add del">
          <ac:chgData name="Christoph Csallner" userId="5eb0978299eb4661" providerId="LiveId" clId="{1EF64E9F-D47C-40C5-BD36-17A90E6C2CEF}" dt="2018-08-31T19:56:12.060" v="7816" actId="26606"/>
          <ac:spMkLst>
            <pc:docMk/>
            <pc:sldMk cId="872092334" sldId="315"/>
            <ac:spMk id="12" creationId="{F56F5174-31D9-4DBB-AAB7-A1FD7BDB1352}"/>
          </ac:spMkLst>
        </pc:spChg>
        <pc:spChg chg="add del">
          <ac:chgData name="Christoph Csallner" userId="5eb0978299eb4661" providerId="LiveId" clId="{1EF64E9F-D47C-40C5-BD36-17A90E6C2CEF}" dt="2018-08-31T19:56:12.060" v="7816" actId="26606"/>
          <ac:spMkLst>
            <pc:docMk/>
            <pc:sldMk cId="872092334" sldId="315"/>
            <ac:spMk id="16" creationId="{F9A95BEE-6BB1-4A28-A8E6-A34B2E42EF87}"/>
          </ac:spMkLst>
        </pc:spChg>
        <pc:spChg chg="add del">
          <ac:chgData name="Christoph Csallner" userId="5eb0978299eb4661" providerId="LiveId" clId="{1EF64E9F-D47C-40C5-BD36-17A90E6C2CEF}" dt="2018-08-31T19:56:10.131" v="7813" actId="26606"/>
          <ac:spMkLst>
            <pc:docMk/>
            <pc:sldMk cId="872092334" sldId="315"/>
            <ac:spMk id="21" creationId="{AFA67CD3-AB4E-4A7A-BEB8-53C445D8C44E}"/>
          </ac:spMkLst>
        </pc:spChg>
        <pc:spChg chg="add del">
          <ac:chgData name="Christoph Csallner" userId="5eb0978299eb4661" providerId="LiveId" clId="{1EF64E9F-D47C-40C5-BD36-17A90E6C2CEF}" dt="2018-08-31T19:56:10.131" v="7813" actId="26606"/>
          <ac:spMkLst>
            <pc:docMk/>
            <pc:sldMk cId="872092334" sldId="315"/>
            <ac:spMk id="25" creationId="{339C8D78-A644-462F-B674-F440635E5353}"/>
          </ac:spMkLst>
        </pc:spChg>
        <pc:spChg chg="add">
          <ac:chgData name="Christoph Csallner" userId="5eb0978299eb4661" providerId="LiveId" clId="{1EF64E9F-D47C-40C5-BD36-17A90E6C2CEF}" dt="2018-08-31T19:56:12.060" v="7816" actId="26606"/>
          <ac:spMkLst>
            <pc:docMk/>
            <pc:sldMk cId="872092334" sldId="315"/>
            <ac:spMk id="29" creationId="{F56F5174-31D9-4DBB-AAB7-A1FD7BDB1352}"/>
          </ac:spMkLst>
        </pc:spChg>
        <pc:spChg chg="add">
          <ac:chgData name="Christoph Csallner" userId="5eb0978299eb4661" providerId="LiveId" clId="{1EF64E9F-D47C-40C5-BD36-17A90E6C2CEF}" dt="2018-08-31T19:56:12.060" v="7816" actId="26606"/>
          <ac:spMkLst>
            <pc:docMk/>
            <pc:sldMk cId="872092334" sldId="315"/>
            <ac:spMk id="31" creationId="{F9A95BEE-6BB1-4A28-A8E6-A34B2E42EF87}"/>
          </ac:spMkLst>
        </pc:spChg>
        <pc:picChg chg="add del mod ord">
          <ac:chgData name="Christoph Csallner" userId="5eb0978299eb4661" providerId="LiveId" clId="{1EF64E9F-D47C-40C5-BD36-17A90E6C2CEF}" dt="2018-08-31T19:53:32.708" v="7768"/>
          <ac:picMkLst>
            <pc:docMk/>
            <pc:sldMk cId="872092334" sldId="315"/>
            <ac:picMk id="5" creationId="{BF333246-F51C-4673-84E7-8F4DB2398495}"/>
          </ac:picMkLst>
        </pc:picChg>
        <pc:picChg chg="add mod">
          <ac:chgData name="Christoph Csallner" userId="5eb0978299eb4661" providerId="LiveId" clId="{1EF64E9F-D47C-40C5-BD36-17A90E6C2CEF}" dt="2018-08-31T19:56:12.044" v="7815" actId="26606"/>
          <ac:picMkLst>
            <pc:docMk/>
            <pc:sldMk cId="872092334" sldId="315"/>
            <ac:picMk id="7" creationId="{AFFBBE74-4A80-4CC7-954B-D109592C61B1}"/>
          </ac:picMkLst>
        </pc:picChg>
        <pc:picChg chg="add del">
          <ac:chgData name="Christoph Csallner" userId="5eb0978299eb4661" providerId="LiveId" clId="{1EF64E9F-D47C-40C5-BD36-17A90E6C2CEF}" dt="2018-08-31T19:53:27.373" v="7766" actId="26606"/>
          <ac:picMkLst>
            <pc:docMk/>
            <pc:sldMk cId="872092334" sldId="315"/>
            <ac:picMk id="10" creationId="{54DDEBDD-D8BD-41A6-8A0D-B00E3768B0F9}"/>
          </ac:picMkLst>
        </pc:picChg>
        <pc:picChg chg="add del">
          <ac:chgData name="Christoph Csallner" userId="5eb0978299eb4661" providerId="LiveId" clId="{1EF64E9F-D47C-40C5-BD36-17A90E6C2CEF}" dt="2018-08-31T19:56:12.060" v="7816" actId="26606"/>
          <ac:picMkLst>
            <pc:docMk/>
            <pc:sldMk cId="872092334" sldId="315"/>
            <ac:picMk id="14" creationId="{AE113210-7872-481A-ADE6-3A05CCAF5EB2}"/>
          </ac:picMkLst>
        </pc:picChg>
        <pc:picChg chg="add del">
          <ac:chgData name="Christoph Csallner" userId="5eb0978299eb4661" providerId="LiveId" clId="{1EF64E9F-D47C-40C5-BD36-17A90E6C2CEF}" dt="2018-08-31T19:56:10.131" v="7813" actId="26606"/>
          <ac:picMkLst>
            <pc:docMk/>
            <pc:sldMk cId="872092334" sldId="315"/>
            <ac:picMk id="23" creationId="{07CF545F-9C2E-4446-97CD-AD92990C2B68}"/>
          </ac:picMkLst>
        </pc:picChg>
        <pc:picChg chg="add del">
          <ac:chgData name="Christoph Csallner" userId="5eb0978299eb4661" providerId="LiveId" clId="{1EF64E9F-D47C-40C5-BD36-17A90E6C2CEF}" dt="2018-08-31T19:56:12.044" v="7815" actId="26606"/>
          <ac:picMkLst>
            <pc:docMk/>
            <pc:sldMk cId="872092334" sldId="315"/>
            <ac:picMk id="27" creationId="{86BA5DB7-BF33-463C-AE3A-DD318F534B53}"/>
          </ac:picMkLst>
        </pc:picChg>
        <pc:picChg chg="add">
          <ac:chgData name="Christoph Csallner" userId="5eb0978299eb4661" providerId="LiveId" clId="{1EF64E9F-D47C-40C5-BD36-17A90E6C2CEF}" dt="2018-08-31T19:56:12.060" v="7816" actId="26606"/>
          <ac:picMkLst>
            <pc:docMk/>
            <pc:sldMk cId="872092334" sldId="315"/>
            <ac:picMk id="30" creationId="{AE113210-7872-481A-ADE6-3A05CCAF5EB2}"/>
          </ac:picMkLst>
        </pc:picChg>
      </pc:sldChg>
      <pc:sldChg chg="modSp add">
        <pc:chgData name="Christoph Csallner" userId="5eb0978299eb4661" providerId="LiveId" clId="{1EF64E9F-D47C-40C5-BD36-17A90E6C2CEF}" dt="2018-08-31T19:36:45.434" v="7315" actId="20577"/>
        <pc:sldMkLst>
          <pc:docMk/>
          <pc:sldMk cId="3433408257" sldId="316"/>
        </pc:sldMkLst>
        <pc:spChg chg="mod">
          <ac:chgData name="Christoph Csallner" userId="5eb0978299eb4661" providerId="LiveId" clId="{1EF64E9F-D47C-40C5-BD36-17A90E6C2CEF}" dt="2018-08-31T15:43:41.845" v="4868" actId="20577"/>
          <ac:spMkLst>
            <pc:docMk/>
            <pc:sldMk cId="3433408257" sldId="316"/>
            <ac:spMk id="2" creationId="{A7A01BF0-6CB8-4B61-8F36-C86560C2E9B6}"/>
          </ac:spMkLst>
        </pc:spChg>
        <pc:spChg chg="mod">
          <ac:chgData name="Christoph Csallner" userId="5eb0978299eb4661" providerId="LiveId" clId="{1EF64E9F-D47C-40C5-BD36-17A90E6C2CEF}" dt="2018-08-31T19:36:45.434" v="7315" actId="20577"/>
          <ac:spMkLst>
            <pc:docMk/>
            <pc:sldMk cId="3433408257" sldId="316"/>
            <ac:spMk id="3" creationId="{F374B628-198B-45D7-96C6-9C3FF576BD3E}"/>
          </ac:spMkLst>
        </pc:spChg>
      </pc:sldChg>
      <pc:sldChg chg="addSp modSp add modAnim">
        <pc:chgData name="Christoph Csallner" userId="5eb0978299eb4661" providerId="LiveId" clId="{1EF64E9F-D47C-40C5-BD36-17A90E6C2CEF}" dt="2018-08-31T16:19:22.985" v="6424"/>
        <pc:sldMkLst>
          <pc:docMk/>
          <pc:sldMk cId="2693396055" sldId="317"/>
        </pc:sldMkLst>
        <pc:spChg chg="mod">
          <ac:chgData name="Christoph Csallner" userId="5eb0978299eb4661" providerId="LiveId" clId="{1EF64E9F-D47C-40C5-BD36-17A90E6C2CEF}" dt="2018-08-31T16:01:28.016" v="6002" actId="20577"/>
          <ac:spMkLst>
            <pc:docMk/>
            <pc:sldMk cId="2693396055" sldId="317"/>
            <ac:spMk id="2" creationId="{9032B4B9-F3CB-4529-9F62-5F03A02BE186}"/>
          </ac:spMkLst>
        </pc:spChg>
        <pc:spChg chg="mod">
          <ac:chgData name="Christoph Csallner" userId="5eb0978299eb4661" providerId="LiveId" clId="{1EF64E9F-D47C-40C5-BD36-17A90E6C2CEF}" dt="2018-08-31T16:18:53.853" v="6422" actId="14100"/>
          <ac:spMkLst>
            <pc:docMk/>
            <pc:sldMk cId="2693396055" sldId="317"/>
            <ac:spMk id="3" creationId="{6295F29D-3504-41ED-8B26-833AA4B84563}"/>
          </ac:spMkLst>
        </pc:spChg>
        <pc:picChg chg="add mod">
          <ac:chgData name="Christoph Csallner" userId="5eb0978299eb4661" providerId="LiveId" clId="{1EF64E9F-D47C-40C5-BD36-17A90E6C2CEF}" dt="2018-08-31T16:03:37.821" v="6145" actId="1076"/>
          <ac:picMkLst>
            <pc:docMk/>
            <pc:sldMk cId="2693396055" sldId="317"/>
            <ac:picMk id="4" creationId="{4F95DC93-69AC-4922-894C-D067E6756A49}"/>
          </ac:picMkLst>
        </pc:picChg>
      </pc:sldChg>
      <pc:sldMasterChg chg="delSp modSp delSldLayout modSldLayout">
        <pc:chgData name="Christoph Csallner" userId="5eb0978299eb4661" providerId="LiveId" clId="{1EF64E9F-D47C-40C5-BD36-17A90E6C2CEF}" dt="2018-08-30T17:07:38.694" v="1897" actId="478"/>
        <pc:sldMasterMkLst>
          <pc:docMk/>
          <pc:sldMasterMk cId="235005574" sldId="2147483648"/>
        </pc:sldMasterMkLst>
        <pc:spChg chg="mod">
          <ac:chgData name="Christoph Csallner" userId="5eb0978299eb4661" providerId="LiveId" clId="{1EF64E9F-D47C-40C5-BD36-17A90E6C2CEF}" dt="2018-08-30T14:23:01.924" v="110" actId="207"/>
          <ac:spMkLst>
            <pc:docMk/>
            <pc:sldMasterMk cId="235005574" sldId="2147483648"/>
            <ac:spMk id="2" creationId="{4E01E2C1-9B87-40CA-AEF8-AA572B6F30DF}"/>
          </ac:spMkLst>
        </pc:spChg>
        <pc:spChg chg="mod">
          <ac:chgData name="Christoph Csallner" userId="5eb0978299eb4661" providerId="LiveId" clId="{1EF64E9F-D47C-40C5-BD36-17A90E6C2CEF}" dt="2018-08-30T14:06:36.556" v="102" actId="403"/>
          <ac:spMkLst>
            <pc:docMk/>
            <pc:sldMasterMk cId="235005574" sldId="2147483648"/>
            <ac:spMk id="3" creationId="{69D19E97-C7E4-433C-A4AB-6980D98C4941}"/>
          </ac:spMkLst>
        </pc:spChg>
        <pc:spChg chg="del mod">
          <ac:chgData name="Christoph Csallner" userId="5eb0978299eb4661" providerId="LiveId" clId="{1EF64E9F-D47C-40C5-BD36-17A90E6C2CEF}" dt="2018-08-30T13:57:04.070" v="33" actId="478"/>
          <ac:spMkLst>
            <pc:docMk/>
            <pc:sldMasterMk cId="235005574" sldId="2147483648"/>
            <ac:spMk id="4" creationId="{579D2118-7837-4F72-9729-50E46C9E89F2}"/>
          </ac:spMkLst>
        </pc:spChg>
        <pc:spChg chg="del mod">
          <ac:chgData name="Christoph Csallner" userId="5eb0978299eb4661" providerId="LiveId" clId="{1EF64E9F-D47C-40C5-BD36-17A90E6C2CEF}" dt="2018-08-30T13:57:07.905" v="34" actId="478"/>
          <ac:spMkLst>
            <pc:docMk/>
            <pc:sldMasterMk cId="235005574" sldId="2147483648"/>
            <ac:spMk id="5" creationId="{28B14ABC-1264-4625-B275-3D693338D505}"/>
          </ac:spMkLst>
        </pc:spChg>
        <pc:spChg chg="mod">
          <ac:chgData name="Christoph Csallner" userId="5eb0978299eb4661" providerId="LiveId" clId="{1EF64E9F-D47C-40C5-BD36-17A90E6C2CEF}" dt="2018-08-30T13:55:44.524" v="24" actId="2711"/>
          <ac:spMkLst>
            <pc:docMk/>
            <pc:sldMasterMk cId="235005574" sldId="2147483648"/>
            <ac:spMk id="6" creationId="{E4A90275-1406-473F-A48F-D13BCC4585C8}"/>
          </ac:spMkLst>
        </pc:spChg>
        <pc:sldLayoutChg chg="addSp delSp modSp">
          <pc:chgData name="Christoph Csallner" userId="5eb0978299eb4661" providerId="LiveId" clId="{1EF64E9F-D47C-40C5-BD36-17A90E6C2CEF}" dt="2018-08-30T14:02:41.848" v="73" actId="242"/>
          <pc:sldLayoutMkLst>
            <pc:docMk/>
            <pc:sldMasterMk cId="235005574" sldId="2147483648"/>
            <pc:sldLayoutMk cId="914493789" sldId="2147483649"/>
          </pc:sldLayoutMkLst>
          <pc:spChg chg="mod">
            <ac:chgData name="Christoph Csallner" userId="5eb0978299eb4661" providerId="LiveId" clId="{1EF64E9F-D47C-40C5-BD36-17A90E6C2CEF}" dt="2018-08-30T14:02:41.848" v="73" actId="242"/>
            <ac:spMkLst>
              <pc:docMk/>
              <pc:sldMasterMk cId="235005574" sldId="2147483648"/>
              <pc:sldLayoutMk cId="914493789" sldId="2147483649"/>
              <ac:spMk id="2" creationId="{F4728F17-65AA-4F51-B9A3-7E389E0CB63A}"/>
            </ac:spMkLst>
          </pc:spChg>
          <pc:spChg chg="add del">
            <ac:chgData name="Christoph Csallner" userId="5eb0978299eb4661" providerId="LiveId" clId="{1EF64E9F-D47C-40C5-BD36-17A90E6C2CEF}" dt="2018-08-30T13:56:59.451" v="32" actId="478"/>
            <ac:spMkLst>
              <pc:docMk/>
              <pc:sldMasterMk cId="235005574" sldId="2147483648"/>
              <pc:sldLayoutMk cId="914493789" sldId="2147483649"/>
              <ac:spMk id="4" creationId="{EE4F97FD-4088-4256-8876-252172E36BED}"/>
            </ac:spMkLst>
          </pc:spChg>
          <pc:spChg chg="add del">
            <ac:chgData name="Christoph Csallner" userId="5eb0978299eb4661" providerId="LiveId" clId="{1EF64E9F-D47C-40C5-BD36-17A90E6C2CEF}" dt="2018-08-30T13:56:59.451" v="32" actId="478"/>
            <ac:spMkLst>
              <pc:docMk/>
              <pc:sldMasterMk cId="235005574" sldId="2147483648"/>
              <pc:sldLayoutMk cId="914493789" sldId="2147483649"/>
              <ac:spMk id="5" creationId="{03189D2D-3477-4577-9F31-203AE05D7850}"/>
            </ac:spMkLst>
          </pc:spChg>
          <pc:spChg chg="add del">
            <ac:chgData name="Christoph Csallner" userId="5eb0978299eb4661" providerId="LiveId" clId="{1EF64E9F-D47C-40C5-BD36-17A90E6C2CEF}" dt="2018-08-30T13:56:59.451" v="32" actId="478"/>
            <ac:spMkLst>
              <pc:docMk/>
              <pc:sldMasterMk cId="235005574" sldId="2147483648"/>
              <pc:sldLayoutMk cId="914493789" sldId="2147483649"/>
              <ac:spMk id="6" creationId="{850D162C-B195-43EB-AB32-25F4AEC3193E}"/>
            </ac:spMkLst>
          </pc:spChg>
        </pc:sldLayoutChg>
        <pc:sldLayoutChg chg="addSp delSp modSp">
          <pc:chgData name="Christoph Csallner" userId="5eb0978299eb4661" providerId="LiveId" clId="{1EF64E9F-D47C-40C5-BD36-17A90E6C2CEF}" dt="2018-08-30T17:07:38.694" v="1897" actId="478"/>
          <pc:sldLayoutMkLst>
            <pc:docMk/>
            <pc:sldMasterMk cId="235005574" sldId="2147483648"/>
            <pc:sldLayoutMk cId="983587434" sldId="2147483650"/>
          </pc:sldLayoutMkLst>
          <pc:spChg chg="mod">
            <ac:chgData name="Christoph Csallner" userId="5eb0978299eb4661" providerId="LiveId" clId="{1EF64E9F-D47C-40C5-BD36-17A90E6C2CEF}" dt="2018-08-30T14:23:28.812" v="111" actId="207"/>
            <ac:spMkLst>
              <pc:docMk/>
              <pc:sldMasterMk cId="235005574" sldId="2147483648"/>
              <pc:sldLayoutMk cId="983587434" sldId="2147483650"/>
              <ac:spMk id="2" creationId="{3C2D02F9-E64D-4076-A58F-BA61DD3033A1}"/>
            </ac:spMkLst>
          </pc:spChg>
          <pc:spChg chg="mod">
            <ac:chgData name="Christoph Csallner" userId="5eb0978299eb4661" providerId="LiveId" clId="{1EF64E9F-D47C-40C5-BD36-17A90E6C2CEF}" dt="2018-08-30T14:06:01.172" v="91" actId="255"/>
            <ac:spMkLst>
              <pc:docMk/>
              <pc:sldMasterMk cId="235005574" sldId="2147483648"/>
              <pc:sldLayoutMk cId="983587434" sldId="2147483650"/>
              <ac:spMk id="3" creationId="{0D15040F-5953-4A2A-98E5-0908C3D34A45}"/>
            </ac:spMkLst>
          </pc:spChg>
          <pc:spChg chg="del mod">
            <ac:chgData name="Christoph Csallner" userId="5eb0978299eb4661" providerId="LiveId" clId="{1EF64E9F-D47C-40C5-BD36-17A90E6C2CEF}" dt="2018-08-30T13:57:20.471" v="36" actId="478"/>
            <ac:spMkLst>
              <pc:docMk/>
              <pc:sldMasterMk cId="235005574" sldId="2147483648"/>
              <pc:sldLayoutMk cId="983587434" sldId="2147483650"/>
              <ac:spMk id="5" creationId="{1221002C-12D0-404A-A7AB-8940453D417E}"/>
            </ac:spMkLst>
          </pc:spChg>
          <pc:spChg chg="del">
            <ac:chgData name="Christoph Csallner" userId="5eb0978299eb4661" providerId="LiveId" clId="{1EF64E9F-D47C-40C5-BD36-17A90E6C2CEF}" dt="2018-08-30T17:07:38.694" v="1897" actId="478"/>
            <ac:spMkLst>
              <pc:docMk/>
              <pc:sldMasterMk cId="235005574" sldId="2147483648"/>
              <pc:sldLayoutMk cId="983587434" sldId="2147483650"/>
              <ac:spMk id="6" creationId="{EA54E5A4-8B16-49B0-8BCE-3398075F78F6}"/>
            </ac:spMkLst>
          </pc:spChg>
          <pc:spChg chg="add">
            <ac:chgData name="Christoph Csallner" userId="5eb0978299eb4661" providerId="LiveId" clId="{1EF64E9F-D47C-40C5-BD36-17A90E6C2CEF}" dt="2018-08-30T13:57:18.155" v="35"/>
            <ac:spMkLst>
              <pc:docMk/>
              <pc:sldMasterMk cId="235005574" sldId="2147483648"/>
              <pc:sldLayoutMk cId="983587434" sldId="2147483650"/>
              <ac:spMk id="7" creationId="{40A4756A-48A1-44BC-88C3-838F89DE6A63}"/>
            </ac:spMkLst>
          </pc:spChg>
        </pc:sldLayoutChg>
        <pc:sldLayoutChg chg="delSp">
          <pc:chgData name="Christoph Csallner" userId="5eb0978299eb4661" providerId="LiveId" clId="{1EF64E9F-D47C-40C5-BD36-17A90E6C2CEF}" dt="2018-08-30T13:57:27.833" v="37" actId="478"/>
          <pc:sldLayoutMkLst>
            <pc:docMk/>
            <pc:sldMasterMk cId="235005574" sldId="2147483648"/>
            <pc:sldLayoutMk cId="1244717272" sldId="2147483652"/>
          </pc:sldLayoutMkLst>
          <pc:spChg chg="del">
            <ac:chgData name="Christoph Csallner" userId="5eb0978299eb4661" providerId="LiveId" clId="{1EF64E9F-D47C-40C5-BD36-17A90E6C2CEF}" dt="2018-08-30T13:57:27.833" v="37" actId="478"/>
            <ac:spMkLst>
              <pc:docMk/>
              <pc:sldMasterMk cId="235005574" sldId="2147483648"/>
              <pc:sldLayoutMk cId="1244717272" sldId="2147483652"/>
              <ac:spMk id="5" creationId="{64D4AC77-F41E-4DF7-9320-F60F575C4649}"/>
            </ac:spMkLst>
          </pc:spChg>
          <pc:spChg chg="del">
            <ac:chgData name="Christoph Csallner" userId="5eb0978299eb4661" providerId="LiveId" clId="{1EF64E9F-D47C-40C5-BD36-17A90E6C2CEF}" dt="2018-08-30T13:57:27.833" v="37" actId="478"/>
            <ac:spMkLst>
              <pc:docMk/>
              <pc:sldMasterMk cId="235005574" sldId="2147483648"/>
              <pc:sldLayoutMk cId="1244717272" sldId="2147483652"/>
              <ac:spMk id="6" creationId="{5F106DAD-FE55-4CA4-B4F4-3DC1A9CEE6CA}"/>
            </ac:spMkLst>
          </pc:spChg>
        </pc:sldLayoutChg>
        <pc:sldLayoutChg chg="delSp">
          <pc:chgData name="Christoph Csallner" userId="5eb0978299eb4661" providerId="LiveId" clId="{1EF64E9F-D47C-40C5-BD36-17A90E6C2CEF}" dt="2018-08-30T13:57:31.965" v="38" actId="478"/>
          <pc:sldLayoutMkLst>
            <pc:docMk/>
            <pc:sldMasterMk cId="235005574" sldId="2147483648"/>
            <pc:sldLayoutMk cId="1589698337" sldId="2147483654"/>
          </pc:sldLayoutMkLst>
          <pc:spChg chg="del">
            <ac:chgData name="Christoph Csallner" userId="5eb0978299eb4661" providerId="LiveId" clId="{1EF64E9F-D47C-40C5-BD36-17A90E6C2CEF}" dt="2018-08-30T13:57:31.965" v="38" actId="478"/>
            <ac:spMkLst>
              <pc:docMk/>
              <pc:sldMasterMk cId="235005574" sldId="2147483648"/>
              <pc:sldLayoutMk cId="1589698337" sldId="2147483654"/>
              <ac:spMk id="3" creationId="{4D1429C2-63FC-457C-A855-3D2AEFA91903}"/>
            </ac:spMkLst>
          </pc:spChg>
          <pc:spChg chg="del">
            <ac:chgData name="Christoph Csallner" userId="5eb0978299eb4661" providerId="LiveId" clId="{1EF64E9F-D47C-40C5-BD36-17A90E6C2CEF}" dt="2018-08-30T13:57:31.965" v="38" actId="478"/>
            <ac:spMkLst>
              <pc:docMk/>
              <pc:sldMasterMk cId="235005574" sldId="2147483648"/>
              <pc:sldLayoutMk cId="1589698337" sldId="2147483654"/>
              <ac:spMk id="4" creationId="{F59CD2AC-2F4F-4AFE-9228-9E5483CA62D5}"/>
            </ac:spMkLst>
          </pc:spChg>
        </pc:sldLayoutChg>
        <pc:sldLayoutChg chg="delSp">
          <pc:chgData name="Christoph Csallner" userId="5eb0978299eb4661" providerId="LiveId" clId="{1EF64E9F-D47C-40C5-BD36-17A90E6C2CEF}" dt="2018-08-30T13:57:36.787" v="39" actId="478"/>
          <pc:sldLayoutMkLst>
            <pc:docMk/>
            <pc:sldMasterMk cId="235005574" sldId="2147483648"/>
            <pc:sldLayoutMk cId="3981894449" sldId="2147483655"/>
          </pc:sldLayoutMkLst>
          <pc:spChg chg="del">
            <ac:chgData name="Christoph Csallner" userId="5eb0978299eb4661" providerId="LiveId" clId="{1EF64E9F-D47C-40C5-BD36-17A90E6C2CEF}" dt="2018-08-30T13:57:36.787" v="39" actId="478"/>
            <ac:spMkLst>
              <pc:docMk/>
              <pc:sldMasterMk cId="235005574" sldId="2147483648"/>
              <pc:sldLayoutMk cId="3981894449" sldId="2147483655"/>
              <ac:spMk id="2" creationId="{C06BB3E6-C110-4E51-B9E7-9060871A73D7}"/>
            </ac:spMkLst>
          </pc:spChg>
          <pc:spChg chg="del">
            <ac:chgData name="Christoph Csallner" userId="5eb0978299eb4661" providerId="LiveId" clId="{1EF64E9F-D47C-40C5-BD36-17A90E6C2CEF}" dt="2018-08-30T13:57:36.787" v="39" actId="478"/>
            <ac:spMkLst>
              <pc:docMk/>
              <pc:sldMasterMk cId="235005574" sldId="2147483648"/>
              <pc:sldLayoutMk cId="3981894449" sldId="2147483655"/>
              <ac:spMk id="3" creationId="{4799AE15-A908-4657-B1DE-3B1A6AC19873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2B7D30-6062-46C3-820A-B5B4510932E6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CEAA1-89DE-489C-90E7-4F1DA6EFF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00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Initialization code calls general-purpose libraries and uses variables that are ultimately assigned to constants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 size reduction opportunities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dirty="0">
                <a:latin typeface="HelvLight"/>
                <a:cs typeface="Arial" panose="020B0604020202020204" pitchFamily="34" charset="0"/>
              </a:rPr>
              <a:t>Precompute stuff at compile-time, by partially evaluating code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dirty="0">
                <a:latin typeface="HelvLight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>
                <a:latin typeface="HelvLight"/>
              </a:rPr>
              <a:t>Initialization tasks, intermediate computations, memory allocations</a:t>
            </a:r>
            <a:endParaRPr lang="en-US" dirty="0">
              <a:latin typeface="HelvLight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656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288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Implementation: Basic AST-based Traversal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595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521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732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22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433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703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884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Dean == Google’s legendary Jeff Dean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Many others: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Speeding up numerical computations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Berlin, “Partial evaluation applied to numerical computation,” in </a:t>
            </a:r>
            <a:r>
              <a:rPr lang="en-US" sz="1200" i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Proceedings of the 1990 ACM conference on LISP and functional programming. </a:t>
            </a: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ACM, 1990, pp. 139-150.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Berlin and D. Weise, “Compiling scientific code using partial evaluation,” </a:t>
            </a:r>
            <a:r>
              <a:rPr lang="en-US" sz="1200" i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Computer, </a:t>
            </a: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vol. 23, no. 12, pp. 25-37, 1990.</a:t>
            </a:r>
          </a:p>
          <a:p>
            <a:pPr marL="628650" lvl="1" indent="-17145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Decreasing the complexity of rank aggregation problem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J. A. Aledo, J. A. </a:t>
            </a:r>
            <a:r>
              <a:rPr lang="en-US" sz="1200" baseline="30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Gmez</a:t>
            </a: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A. </a:t>
            </a:r>
            <a:r>
              <a:rPr lang="en-US" sz="1200" baseline="30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Rosete</a:t>
            </a: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“Partial evaluation in rank aggregation problems,” </a:t>
            </a:r>
            <a:r>
              <a:rPr lang="en-US" sz="1200" i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Computers &amp; Operations Research, </a:t>
            </a: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vol. 78, pp. 299-304, 2017.</a:t>
            </a:r>
          </a:p>
          <a:p>
            <a:pPr marL="628650" lvl="1" indent="-17145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Speeding up execution of GPU compilation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J. </a:t>
            </a:r>
            <a:r>
              <a:rPr lang="en-US" sz="1200" baseline="30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Fumero</a:t>
            </a: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 </a:t>
            </a:r>
            <a:r>
              <a:rPr lang="en-US" sz="1200" baseline="30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Steuwer</a:t>
            </a: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L. </a:t>
            </a:r>
            <a:r>
              <a:rPr lang="en-US" sz="1200" baseline="30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Stadler</a:t>
            </a: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C. Dubach, “Just-in-time </a:t>
            </a:r>
            <a:r>
              <a:rPr lang="en-US" sz="1200" baseline="30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gpu</a:t>
            </a:r>
            <a:r>
              <a:rPr lang="en-US" sz="12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compilation for interpreted languages with partial evaluation,”2017.</a:t>
            </a:r>
          </a:p>
          <a:p>
            <a:pPr marL="171450" lvl="0" indent="-171450">
              <a:buFontTx/>
              <a:buChar char="-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143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1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Although it was proposed as a planned improvement, symbolic evaluation engine did not implement an SMT solver.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574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589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45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24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49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54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79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6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97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SPEjs</a:t>
            </a:r>
            <a:r>
              <a:rPr lang="en-US" dirty="0" smtClean="0"/>
              <a:t> prototype analyzes following: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Declaration: Function, variable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Expression: Assignment, logical, binary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If Statement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Loops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CEAA1-89DE-489C-90E7-4F1DA6EFF61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13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728F17-65AA-4F51-B9A3-7E389E0CB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5C95081-5D07-41F3-94D8-3F5FEAFFC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14493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2D02F9-E64D-4076-A58F-BA61DD303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US" sz="360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15040F-5953-4A2A-98E5-0908C3D34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28600" indent="-228600">
              <a:buClrTx/>
              <a:buFont typeface="Wingdings" panose="05000000000000000000" pitchFamily="2" charset="2"/>
              <a:buChar char="§"/>
              <a:defRPr sz="28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Tx/>
              <a:buFont typeface="Wingdings" panose="05000000000000000000" pitchFamily="2" charset="2"/>
              <a:buChar char="§"/>
              <a:defRPr sz="24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Tx/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Tx/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Tx/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40A4756A-48A1-44BC-88C3-838F89DE6A63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9B9EE57-34DA-454D-98A3-566CF83A06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B9EE57-34DA-454D-98A3-566CF83A06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87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3DA54D-74A9-4709-9704-5B3391BAD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63BEAAC-730E-42CF-AA43-B6F934E528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2689C1-213E-4AF9-AA55-55C8D9507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690B6A4-7CFB-4F52-871A-C5A4823A6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EE57-34DA-454D-98A3-566CF83A0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17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1BEADB-C340-491D-BDB2-23B2E2BCE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C2CD116-F24B-4152-BC6C-B660AC6B0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EE57-34DA-454D-98A3-566CF83A0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98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07A6C9A-DCA4-400E-A6B0-604A669C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EE57-34DA-454D-98A3-566CF83A0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89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E01E2C1-9B87-40CA-AEF8-AA572B6F3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D19E97-C7E4-433C-A4AB-6980D98C4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4A90275-1406-473F-A48F-D13BCC458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9B9EE57-34DA-454D-98A3-566CF83A06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kern="1200" dirty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Wingdings" panose="05000000000000000000" pitchFamily="2" charset="2"/>
        <a:buChar char="§"/>
        <a:defRPr lang="en-US" sz="2800" kern="1200" dirty="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Wingdings" panose="05000000000000000000" pitchFamily="2" charset="2"/>
        <a:buChar char="§"/>
        <a:defRPr lang="en-US" sz="2400" kern="1200" dirty="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Wingdings" panose="05000000000000000000" pitchFamily="2" charset="2"/>
        <a:buChar char="§"/>
        <a:defRPr lang="en-US" sz="2000" kern="1200" dirty="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Wingdings" panose="05000000000000000000" pitchFamily="2" charset="2"/>
        <a:buChar char="§"/>
        <a:defRPr lang="en-US" sz="1800" kern="1200" dirty="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Wingdings" panose="05000000000000000000" pitchFamily="2" charset="2"/>
        <a:buChar char="§"/>
        <a:defRPr lang="en-US" sz="1800" kern="1200" dirty="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SumeyyeSuslu/SPEj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babeljs.io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mmicu/leena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benchmarkjs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smeter.info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s.google.com/closure/compiler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log.higher-order.net/2008/09/14/jeene.html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hub.com/SumeyyeSuslu/SPEjs" TargetMode="External"/><Relationship Id="rId4" Type="http://schemas.openxmlformats.org/officeDocument/2006/relationships/image" Target="../media/image2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3techs.com/technologies/overview/client_side_language/al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tatista.com/statistics/277958/number-of-mobile-active-facebook-users-worldwide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F6DF09-D9C0-4A6D-BDC8-8A3531370B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en-US" sz="4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SPEjs: A Symbolic Partial Evaluator for JavaScript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5B7E1E6-92BB-4DF5-96F6-FF9E85E6DD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897147"/>
          </a:xfrm>
        </p:spPr>
        <p:txBody>
          <a:bodyPr>
            <a:normAutofit lnSpcReduction="10000"/>
          </a:bodyPr>
          <a:lstStyle/>
          <a:p>
            <a:r>
              <a:rPr lang="en-US" sz="2800" dirty="0" err="1"/>
              <a:t>Sümeyye</a:t>
            </a:r>
            <a:r>
              <a:rPr lang="en-US" sz="2800" dirty="0"/>
              <a:t> </a:t>
            </a:r>
            <a:r>
              <a:rPr lang="en-US" sz="2800" dirty="0" err="1" smtClean="0"/>
              <a:t>Süslü</a:t>
            </a:r>
            <a:r>
              <a:rPr lang="en-US" sz="2800" dirty="0" smtClean="0"/>
              <a:t> &amp;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Christoph </a:t>
            </a:r>
            <a:r>
              <a:rPr lang="en-US" sz="2800" dirty="0"/>
              <a:t>Csallner</a:t>
            </a:r>
          </a:p>
          <a:p>
            <a:r>
              <a:rPr lang="en-US" sz="2800" dirty="0"/>
              <a:t>Computer Science and Engineering Department</a:t>
            </a:r>
          </a:p>
          <a:p>
            <a:r>
              <a:rPr lang="en-US" sz="2800" dirty="0"/>
              <a:t>University of Texas at Arlington</a:t>
            </a:r>
          </a:p>
          <a:p>
            <a:r>
              <a:rPr lang="en-US" sz="2800" dirty="0"/>
              <a:t>Arlington, TX, USA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hlinkClick r:id="rId2"/>
              </a:rPr>
              <a:t>https://github.com/SumeyyeSuslu/SPEjs</a:t>
            </a:r>
            <a:r>
              <a:rPr lang="en-US" sz="2800" dirty="0"/>
              <a:t>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06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E03121EE-A07F-4ABE-A775-A39386F6C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Concern: Symbolic Execution is Expensive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2BEB0AC9-7074-4E47-92AB-C1218AA8E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Symbolic execution (e.g., w/ Z3) successful in many domains </a:t>
            </a:r>
          </a:p>
          <a:p>
            <a:endParaRPr lang="en-US" dirty="0"/>
          </a:p>
          <a:p>
            <a:r>
              <a:rPr lang="en-US" dirty="0" smtClean="0"/>
              <a:t>Wide </a:t>
            </a:r>
            <a:r>
              <a:rPr lang="en-US" dirty="0"/>
              <a:t>spectrum </a:t>
            </a:r>
          </a:p>
          <a:p>
            <a:pPr lvl="1"/>
            <a:r>
              <a:rPr lang="en-US" dirty="0"/>
              <a:t>No symbolic execution: Fast &amp; </a:t>
            </a:r>
            <a:r>
              <a:rPr lang="en-US" dirty="0" smtClean="0"/>
              <a:t>shallow, e.g.: in compiler</a:t>
            </a:r>
            <a:endParaRPr lang="en-US" dirty="0"/>
          </a:p>
          <a:p>
            <a:pPr lvl="1"/>
            <a:r>
              <a:rPr lang="en-US" dirty="0"/>
              <a:t>Full symbolic execution: Slow &amp; </a:t>
            </a:r>
            <a:r>
              <a:rPr lang="en-US" dirty="0" smtClean="0"/>
              <a:t>deep, .e.g.: in N datacenter days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79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B7BE97-95D5-426D-BF80-B30D220EB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Symbolic Execution: Execute Program on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Symbols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52671B81-CDD0-443A-987F-C72F6831C5C0}"/>
              </a:ext>
            </a:extLst>
          </p:cNvPr>
          <p:cNvGrpSpPr/>
          <p:nvPr/>
        </p:nvGrpSpPr>
        <p:grpSpPr>
          <a:xfrm>
            <a:off x="838199" y="1690687"/>
            <a:ext cx="5606935" cy="3394516"/>
            <a:chOff x="2547864" y="4001677"/>
            <a:chExt cx="4020065" cy="25908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xmlns="" id="{DB7EBE71-7C31-485A-83C5-05FF83E4E5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47864" y="4001677"/>
              <a:ext cx="3000375" cy="2590800"/>
            </a:xfrm>
            <a:prstGeom prst="rect">
              <a:avLst/>
            </a:prstGeom>
          </p:spPr>
        </p:pic>
        <p:sp>
          <p:nvSpPr>
            <p:cNvPr id="7" name="Arrow: Right 6">
              <a:extLst>
                <a:ext uri="{FF2B5EF4-FFF2-40B4-BE49-F238E27FC236}">
                  <a16:creationId xmlns:a16="http://schemas.microsoft.com/office/drawing/2014/main" xmlns="" id="{B685FC1C-F257-4EA6-A499-D7EDB894F1A1}"/>
                </a:ext>
              </a:extLst>
            </p:cNvPr>
            <p:cNvSpPr/>
            <p:nvPr/>
          </p:nvSpPr>
          <p:spPr>
            <a:xfrm>
              <a:off x="6039831" y="5216948"/>
              <a:ext cx="528098" cy="16025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EEB1302-6586-4873-B4A0-D487009500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257" y="2001029"/>
            <a:ext cx="5538347" cy="4371639"/>
          </a:xfrm>
          <a:prstGeom prst="rect">
            <a:avLst/>
          </a:prstGeom>
        </p:spPr>
      </p:pic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xmlns="" id="{5B9EF08C-C035-4CB6-A2E3-D48D69426048}"/>
              </a:ext>
            </a:extLst>
          </p:cNvPr>
          <p:cNvSpPr/>
          <p:nvPr/>
        </p:nvSpPr>
        <p:spPr>
          <a:xfrm>
            <a:off x="2107189" y="5218258"/>
            <a:ext cx="4106064" cy="1274617"/>
          </a:xfrm>
          <a:prstGeom prst="wedgeRoundRectCallout">
            <a:avLst>
              <a:gd name="adj1" fmla="val 58134"/>
              <a:gd name="adj2" fmla="val 2485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Decide red path feasibility queries via constraint solver (typically a SMT solver)</a:t>
            </a:r>
          </a:p>
        </p:txBody>
      </p:sp>
    </p:spTree>
    <p:extLst>
      <p:ext uri="{BB962C8B-B14F-4D97-AF65-F5344CB8AC3E}">
        <p14:creationId xmlns:p14="http://schemas.microsoft.com/office/powerpoint/2010/main" val="119149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E03121EE-A07F-4ABE-A775-A39386F6C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Approach: Local Symbolic Execution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2BEB0AC9-7074-4E47-92AB-C1218AA8E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Explore a place somewhere in the middle</a:t>
            </a:r>
          </a:p>
          <a:p>
            <a:pPr lvl="1"/>
            <a:r>
              <a:rPr lang="en-US" dirty="0"/>
              <a:t>Avoid high costs of full symbolic execution</a:t>
            </a:r>
          </a:p>
          <a:p>
            <a:pPr lvl="1"/>
            <a:r>
              <a:rPr lang="en-US" dirty="0"/>
              <a:t>But still get some benefits via local symbolic execution</a:t>
            </a:r>
          </a:p>
        </p:txBody>
      </p:sp>
    </p:spTree>
    <p:extLst>
      <p:ext uri="{BB962C8B-B14F-4D97-AF65-F5344CB8AC3E}">
        <p14:creationId xmlns:p14="http://schemas.microsoft.com/office/powerpoint/2010/main" val="390129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32B4B9-F3CB-4529-9F62-5F03A02BE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Symbolic </a:t>
            </a:r>
            <a:r>
              <a:rPr lang="en-US" dirty="0" smtClean="0"/>
              <a:t>Execution: </a:t>
            </a:r>
            <a:r>
              <a:rPr lang="en-US" dirty="0"/>
              <a:t>Typically </a:t>
            </a:r>
            <a:r>
              <a:rPr lang="en-US" dirty="0" smtClean="0"/>
              <a:t>Heavyweight </a:t>
            </a:r>
            <a:r>
              <a:rPr lang="en-US" dirty="0"/>
              <a:t>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95F29D-3504-41ED-8B26-833AA4B84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88084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Symbolic execution of </a:t>
            </a:r>
            <a:r>
              <a:rPr lang="en-US" b="1" i="1" dirty="0"/>
              <a:t>foo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Subset of inputs symbolic, e.g.: </a:t>
            </a:r>
            <a:r>
              <a:rPr lang="en-US" b="1" i="1" dirty="0"/>
              <a:t>x</a:t>
            </a:r>
          </a:p>
          <a:p>
            <a:pPr lvl="1"/>
            <a:r>
              <a:rPr lang="en-US" dirty="0"/>
              <a:t>Reflect state updates symbolically</a:t>
            </a:r>
          </a:p>
          <a:p>
            <a:endParaRPr lang="en-US" dirty="0"/>
          </a:p>
          <a:p>
            <a:r>
              <a:rPr lang="en-US" dirty="0" smtClean="0"/>
              <a:t>Lightweight </a:t>
            </a:r>
            <a:r>
              <a:rPr lang="en-US" dirty="0"/>
              <a:t>use can still provide value for symbolic partial </a:t>
            </a:r>
            <a:r>
              <a:rPr lang="en-US" dirty="0" smtClean="0"/>
              <a:t>evaluation</a:t>
            </a:r>
            <a:r>
              <a:rPr lang="en-US" smtClean="0"/>
              <a:t>, e.g.:</a:t>
            </a:r>
            <a:endParaRPr lang="en-US" dirty="0"/>
          </a:p>
          <a:p>
            <a:pPr lvl="1"/>
            <a:r>
              <a:rPr lang="en-US" dirty="0"/>
              <a:t>Deciding feasibility of </a:t>
            </a:r>
            <a:r>
              <a:rPr lang="en-US" b="1" i="1" dirty="0"/>
              <a:t>(x&lt;2 &amp;&amp; x&gt;8)</a:t>
            </a:r>
            <a:r>
              <a:rPr lang="en-US" dirty="0"/>
              <a:t> doesn’t need earlier updates to </a:t>
            </a:r>
            <a:r>
              <a:rPr lang="en-US" b="1" i="1" dirty="0"/>
              <a:t>x</a:t>
            </a:r>
            <a:r>
              <a:rPr lang="en-US" dirty="0"/>
              <a:t> (if any)</a:t>
            </a:r>
          </a:p>
          <a:p>
            <a:pPr lvl="1"/>
            <a:r>
              <a:rPr lang="en-US" dirty="0"/>
              <a:t>Analyzing a single branch </a:t>
            </a:r>
            <a:r>
              <a:rPr lang="en-US" dirty="0" smtClean="0"/>
              <a:t>by itself (without path prefix) can </a:t>
            </a:r>
            <a:r>
              <a:rPr lang="en-US" dirty="0"/>
              <a:t>provide big payoff (if </a:t>
            </a:r>
            <a:r>
              <a:rPr lang="en-US" dirty="0" err="1" smtClean="0"/>
              <a:t>brach</a:t>
            </a:r>
            <a:r>
              <a:rPr lang="en-US" dirty="0" smtClean="0"/>
              <a:t> is </a:t>
            </a:r>
            <a:r>
              <a:rPr lang="en-US" dirty="0"/>
              <a:t>infeasible)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F95DC93-69AC-4922-894C-D067E6756A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9045" y="2096249"/>
            <a:ext cx="3745177" cy="350738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FFE210E-DA27-45DA-802E-CE7710636E45}"/>
              </a:ext>
            </a:extLst>
          </p:cNvPr>
          <p:cNvSpPr/>
          <p:nvPr/>
        </p:nvSpPr>
        <p:spPr>
          <a:xfrm>
            <a:off x="8242485" y="3488635"/>
            <a:ext cx="3229722" cy="58285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5D4C877-8024-4A17-A7CB-66479A88A17D}"/>
              </a:ext>
            </a:extLst>
          </p:cNvPr>
          <p:cNvSpPr/>
          <p:nvPr/>
        </p:nvSpPr>
        <p:spPr>
          <a:xfrm>
            <a:off x="10358209" y="4220361"/>
            <a:ext cx="1833791" cy="6105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Infeasible</a:t>
            </a:r>
          </a:p>
        </p:txBody>
      </p:sp>
    </p:spTree>
    <p:extLst>
      <p:ext uri="{BB962C8B-B14F-4D97-AF65-F5344CB8AC3E}">
        <p14:creationId xmlns:p14="http://schemas.microsoft.com/office/powerpoint/2010/main" val="269339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A01BF0-6CB8-4B61-8F36-C86560C2E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Symbolic Partial Evaluator: Overview &amp;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74B628-198B-45D7-96C6-9C3FF576B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Overall design similar to a traditional partial evaluator:</a:t>
            </a:r>
          </a:p>
          <a:p>
            <a:pPr lvl="1"/>
            <a:r>
              <a:rPr lang="en-US" dirty="0"/>
              <a:t>Traverse abstraction of input program: AST, control-flow graph (CFG)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Maintain environment information: State of variables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Iteratively propagate inferred variable values through the program</a:t>
            </a:r>
          </a:p>
          <a:p>
            <a:pPr lvl="1"/>
            <a:r>
              <a:rPr lang="en-US" dirty="0"/>
              <a:t>Perform standard transformations: loop unrolling, function </a:t>
            </a:r>
            <a:r>
              <a:rPr lang="en-US" dirty="0" err="1"/>
              <a:t>inlining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Evaluate program on inferred variables values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Main difference: Can represent variable as symbolic expression</a:t>
            </a:r>
          </a:p>
          <a:p>
            <a:pPr lvl="1"/>
            <a:r>
              <a:rPr lang="en-US" dirty="0"/>
              <a:t>Similar to environment a symbolic execution engine maintains</a:t>
            </a:r>
          </a:p>
          <a:p>
            <a:pPr lvl="1"/>
            <a:r>
              <a:rPr lang="en-US" dirty="0"/>
              <a:t>Check satisfiability of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symbolic expressions via SMT solver </a:t>
            </a:r>
          </a:p>
        </p:txBody>
      </p:sp>
    </p:spTree>
    <p:extLst>
      <p:ext uri="{BB962C8B-B14F-4D97-AF65-F5344CB8AC3E}">
        <p14:creationId xmlns:p14="http://schemas.microsoft.com/office/powerpoint/2010/main" val="2573098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s/workflow.png">
            <a:extLst>
              <a:ext uri="{FF2B5EF4-FFF2-40B4-BE49-F238E27FC236}">
                <a16:creationId xmlns:a16="http://schemas.microsoft.com/office/drawing/2014/main" xmlns="" id="{1F49E32B-501F-4EF9-95AB-65D7FDA3F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112" y="1964309"/>
            <a:ext cx="5076573" cy="2929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A01BF0-6CB8-4B61-8F36-C86560C2E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SPEjs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74B628-198B-45D7-96C6-9C3FF576B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618616" cy="4608426"/>
          </a:xfrm>
        </p:spPr>
        <p:txBody>
          <a:bodyPr>
            <a:normAutofit/>
          </a:bodyPr>
          <a:lstStyle/>
          <a:p>
            <a:r>
              <a:rPr lang="en-US" dirty="0"/>
              <a:t>Babel</a:t>
            </a:r>
          </a:p>
          <a:p>
            <a:pPr lvl="1"/>
            <a:r>
              <a:rPr lang="en-US" dirty="0"/>
              <a:t>Extensible JavaScript compiler</a:t>
            </a:r>
          </a:p>
          <a:p>
            <a:r>
              <a:rPr lang="en-US" dirty="0"/>
              <a:t>Formulate feasibility queries</a:t>
            </a:r>
          </a:p>
          <a:p>
            <a:pPr lvl="1"/>
            <a:r>
              <a:rPr lang="en-US" dirty="0"/>
              <a:t>One query per program branch</a:t>
            </a:r>
          </a:p>
          <a:p>
            <a:pPr lvl="1"/>
            <a:r>
              <a:rPr lang="en-US" dirty="0"/>
              <a:t>Convert query to SMT logic</a:t>
            </a:r>
          </a:p>
          <a:p>
            <a:r>
              <a:rPr lang="en-US" dirty="0" smtClean="0"/>
              <a:t>Z3 SMT solver</a:t>
            </a:r>
          </a:p>
          <a:p>
            <a:pPr lvl="1"/>
            <a:r>
              <a:rPr lang="en-US" dirty="0" smtClean="0"/>
              <a:t>Decide feasibility of feasibility query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Branch infeasible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Prune from program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During partial evaluation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40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77C6F5-B746-47CF-93F1-6A3D13A64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Background: Babel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CF4ADE-15C8-47C5-96C1-B7DDBA019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55626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Multi-purpose </a:t>
            </a:r>
            <a:r>
              <a:rPr lang="en-US" dirty="0"/>
              <a:t>source-to-source compiler: </a:t>
            </a:r>
            <a:r>
              <a:rPr lang="en-US" dirty="0">
                <a:hlinkClick r:id="rId2"/>
              </a:rPr>
              <a:t>https://babeljs.io/</a:t>
            </a:r>
            <a:r>
              <a:rPr lang="en-US" dirty="0"/>
              <a:t>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/>
              <a:t>E.g.: Widely used to convert ES6 to other versions of JavaScript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61299DBB-CC26-4BC0-99D9-24895135C1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416" y="3161240"/>
            <a:ext cx="9553231" cy="1830121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xmlns="" id="{828951D9-7A11-49C0-A8CB-A2DE198F1E59}"/>
              </a:ext>
            </a:extLst>
          </p:cNvPr>
          <p:cNvSpPr/>
          <p:nvPr/>
        </p:nvSpPr>
        <p:spPr>
          <a:xfrm>
            <a:off x="3562965" y="5252970"/>
            <a:ext cx="4632960" cy="837487"/>
          </a:xfrm>
          <a:prstGeom prst="wedgeRoundRectCallout">
            <a:avLst>
              <a:gd name="adj1" fmla="val 22503"/>
              <a:gd name="adj2" fmla="val -764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Babel’s plugin architecture enables easy AST manipulation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xmlns="" id="{7195EAFD-8914-475E-8A12-FE5B5FEF6DEA}"/>
              </a:ext>
            </a:extLst>
          </p:cNvPr>
          <p:cNvSpPr/>
          <p:nvPr/>
        </p:nvSpPr>
        <p:spPr>
          <a:xfrm>
            <a:off x="608752" y="5252971"/>
            <a:ext cx="1796397" cy="837487"/>
          </a:xfrm>
          <a:prstGeom prst="wedgeRoundRectCallout">
            <a:avLst>
              <a:gd name="adj1" fmla="val 20012"/>
              <a:gd name="adj2" fmla="val -12688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Input: JavaScript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xmlns="" id="{F4A9D872-EF57-45A4-A83A-AE9950931E33}"/>
              </a:ext>
            </a:extLst>
          </p:cNvPr>
          <p:cNvSpPr/>
          <p:nvPr/>
        </p:nvSpPr>
        <p:spPr>
          <a:xfrm>
            <a:off x="9353742" y="5252971"/>
            <a:ext cx="1796397" cy="837487"/>
          </a:xfrm>
          <a:prstGeom prst="wedgeRoundRectCallout">
            <a:avLst>
              <a:gd name="adj1" fmla="val -20401"/>
              <a:gd name="adj2" fmla="val -1348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Output: JavaScript</a:t>
            </a:r>
          </a:p>
        </p:txBody>
      </p:sp>
    </p:spTree>
    <p:extLst>
      <p:ext uri="{BB962C8B-B14F-4D97-AF65-F5344CB8AC3E}">
        <p14:creationId xmlns:p14="http://schemas.microsoft.com/office/powerpoint/2010/main" val="36917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mages/unsat.png">
            <a:extLst>
              <a:ext uri="{FF2B5EF4-FFF2-40B4-BE49-F238E27FC236}">
                <a16:creationId xmlns:a16="http://schemas.microsoft.com/office/drawing/2014/main" xmlns="" id="{D432C54E-B31C-44FB-8100-06965D5EFA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09" y="3818312"/>
            <a:ext cx="11374725" cy="2222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D7F9EF-4F90-4093-9403-7FD7103ED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Calling Z3 SMT Solver From JavaScript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C97D33-AE8E-48BF-9476-D3A4976A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992686"/>
          </a:xfrm>
        </p:spPr>
        <p:txBody>
          <a:bodyPr>
            <a:normAutofit/>
          </a:bodyPr>
          <a:lstStyle/>
          <a:p>
            <a:pPr marL="285750" indent="-285750"/>
            <a:r>
              <a:rPr lang="en-US" dirty="0"/>
              <a:t>Create &amp; pass </a:t>
            </a:r>
            <a:r>
              <a:rPr lang="en-US" b="1" i="1" dirty="0"/>
              <a:t>.smt2</a:t>
            </a:r>
            <a:r>
              <a:rPr lang="en-US" i="1" dirty="0"/>
              <a:t> </a:t>
            </a:r>
            <a:r>
              <a:rPr lang="en-US" dirty="0"/>
              <a:t>text file to Z3 child process, parse result</a:t>
            </a:r>
          </a:p>
          <a:p>
            <a:pPr marL="742950" lvl="1" indent="-28575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Design similar to Leena: </a:t>
            </a:r>
            <a:r>
              <a:rPr lang="en-US" dirty="0">
                <a:hlinkClick r:id="rId4"/>
              </a:rPr>
              <a:t>https://github.com/mmicu/leena</a:t>
            </a:r>
            <a:r>
              <a:rPr lang="en-US" dirty="0"/>
              <a:t> </a:t>
            </a:r>
          </a:p>
          <a:p>
            <a:pPr marL="285750" indent="-28575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AST nodes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SMT expressions</a:t>
            </a:r>
          </a:p>
          <a:p>
            <a:pPr marL="742950" lvl="1" indent="-28575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Prototype currently limited to integral data types, e.g.:</a:t>
            </a:r>
          </a:p>
        </p:txBody>
      </p:sp>
    </p:spTree>
    <p:extLst>
      <p:ext uri="{BB962C8B-B14F-4D97-AF65-F5344CB8AC3E}">
        <p14:creationId xmlns:p14="http://schemas.microsoft.com/office/powerpoint/2010/main" val="272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ED4C336-6F62-4C41-A0F3-6F1DCDF218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073" y="520931"/>
            <a:ext cx="11855854" cy="53533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FACDA9F-95B7-46E2-886D-1B6A81D358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9675" y="2928299"/>
            <a:ext cx="3362325" cy="3867150"/>
          </a:xfrm>
          <a:prstGeom prst="rect">
            <a:avLst/>
          </a:prstGeom>
        </p:spPr>
      </p:pic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xmlns="" id="{85D52ACA-F33C-4F68-BCD9-98CAE8385D99}"/>
              </a:ext>
            </a:extLst>
          </p:cNvPr>
          <p:cNvSpPr/>
          <p:nvPr/>
        </p:nvSpPr>
        <p:spPr>
          <a:xfrm>
            <a:off x="4023359" y="4849092"/>
            <a:ext cx="4172565" cy="1817716"/>
          </a:xfrm>
          <a:prstGeom prst="wedgeRoundRectCallout">
            <a:avLst>
              <a:gd name="adj1" fmla="val 58627"/>
              <a:gd name="adj2" fmla="val -2431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Example: Various cases when traversing AST &amp; updating environment for variable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0414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DC6B84-EDA3-457E-ADFB-2FC6A1775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Research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(RQ) &amp; Expectations (E)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FB2EC3-6ADF-476A-88BE-F148C084D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RQ1: </a:t>
            </a:r>
            <a:r>
              <a:rPr lang="en-US" dirty="0" err="1"/>
              <a:t>SPEjs’s</a:t>
            </a:r>
            <a:r>
              <a:rPr lang="en-US" dirty="0"/>
              <a:t> runtime vs. Prepack (</a:t>
            </a:r>
            <a:r>
              <a:rPr lang="en-US" dirty="0">
                <a:sym typeface="Wingdings" panose="05000000000000000000" pitchFamily="2" charset="2"/>
              </a:rPr>
              <a:t> </a:t>
            </a:r>
            <a:r>
              <a:rPr lang="en-US" dirty="0"/>
              <a:t>state-of-the-art)</a:t>
            </a:r>
          </a:p>
          <a:p>
            <a:pPr lvl="1"/>
            <a:r>
              <a:rPr lang="en-US" dirty="0"/>
              <a:t>E1: High overhead of symbolic execution: SPEjs slower</a:t>
            </a:r>
          </a:p>
          <a:p>
            <a:endParaRPr lang="en-US" dirty="0"/>
          </a:p>
          <a:p>
            <a:r>
              <a:rPr lang="en-US" dirty="0"/>
              <a:t>RQ2: </a:t>
            </a:r>
            <a:r>
              <a:rPr lang="en-US" dirty="0" smtClean="0"/>
              <a:t>Input </a:t>
            </a:r>
            <a:r>
              <a:rPr lang="en-US" dirty="0"/>
              <a:t>vs. code produced by SPEjs, </a:t>
            </a:r>
            <a:r>
              <a:rPr lang="en-US" dirty="0" smtClean="0"/>
              <a:t>Prepack: Runtime</a:t>
            </a:r>
            <a:endParaRPr lang="en-US" dirty="0"/>
          </a:p>
          <a:p>
            <a:pPr lvl="1"/>
            <a:r>
              <a:rPr lang="en-US" dirty="0"/>
              <a:t>E2: </a:t>
            </a:r>
            <a:r>
              <a:rPr lang="en-US" dirty="0" smtClean="0"/>
              <a:t>In some cases: </a:t>
            </a:r>
            <a:r>
              <a:rPr lang="en-US" dirty="0" err="1" smtClean="0"/>
              <a:t>SPEjs</a:t>
            </a:r>
            <a:r>
              <a:rPr lang="en-US" dirty="0" smtClean="0"/>
              <a:t> </a:t>
            </a:r>
            <a:r>
              <a:rPr lang="en-US" dirty="0"/>
              <a:t>output code fastest</a:t>
            </a:r>
          </a:p>
          <a:p>
            <a:endParaRPr lang="en-US" dirty="0"/>
          </a:p>
          <a:p>
            <a:r>
              <a:rPr lang="en-US" dirty="0" smtClean="0"/>
              <a:t>RQ3: </a:t>
            </a:r>
            <a:r>
              <a:rPr lang="en-US" dirty="0" smtClean="0"/>
              <a:t>Input </a:t>
            </a:r>
            <a:r>
              <a:rPr lang="en-US" dirty="0"/>
              <a:t>vs. code produced by SPEjs, Prepack: </a:t>
            </a:r>
            <a:r>
              <a:rPr lang="en-US" dirty="0" smtClean="0"/>
              <a:t>Code size</a:t>
            </a:r>
            <a:endParaRPr lang="en-US" dirty="0"/>
          </a:p>
          <a:p>
            <a:pPr lvl="1"/>
            <a:r>
              <a:rPr lang="en-US" smtClean="0"/>
              <a:t>E3: </a:t>
            </a:r>
            <a:r>
              <a:rPr lang="en-US" dirty="0"/>
              <a:t>In some cases: </a:t>
            </a:r>
            <a:r>
              <a:rPr lang="en-US" dirty="0" err="1"/>
              <a:t>SPEjs</a:t>
            </a:r>
            <a:r>
              <a:rPr lang="en-US" dirty="0"/>
              <a:t> output code smallest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25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B82FE0-6909-4B0C-80EF-83A9279AA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Evaluation: Typically Fast &amp; Shallow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36E537-E71C-4037-B043-A4EB6BB15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Partial evaluation: Source-to-source transformation</a:t>
            </a:r>
          </a:p>
          <a:p>
            <a:endParaRPr lang="en-US" dirty="0"/>
          </a:p>
          <a:p>
            <a:r>
              <a:rPr lang="en-US" dirty="0"/>
              <a:t>Key observation: Current partial evaluation schemes perform fast but relatively shallow static </a:t>
            </a:r>
            <a:r>
              <a:rPr lang="en-US" dirty="0" smtClean="0"/>
              <a:t>analysis, e.g.:</a:t>
            </a:r>
            <a:endParaRPr lang="en-US" dirty="0"/>
          </a:p>
          <a:p>
            <a:pPr lvl="1"/>
            <a:r>
              <a:rPr lang="en-US" dirty="0" smtClean="0"/>
              <a:t>Simplify </a:t>
            </a:r>
            <a:r>
              <a:rPr lang="en-US" dirty="0"/>
              <a:t>expression if its variables already resolved to </a:t>
            </a:r>
            <a:r>
              <a:rPr lang="en-US" dirty="0" smtClean="0"/>
              <a:t>constants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67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95C169-E056-4F2C-867F-1CD5BF9C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Experimental 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AE8B6C-65BD-4200-BC9C-84F909FE6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Run </a:t>
            </a:r>
            <a:r>
              <a:rPr lang="en-US" dirty="0" smtClean="0"/>
              <a:t>Prepack </a:t>
            </a:r>
            <a:r>
              <a:rPr lang="en-US" dirty="0"/>
              <a:t>0.2.19-alpha.0</a:t>
            </a:r>
            <a:r>
              <a:rPr lang="en-US" dirty="0" smtClean="0"/>
              <a:t>, </a:t>
            </a:r>
            <a:r>
              <a:rPr lang="en-US" dirty="0" err="1"/>
              <a:t>SPEjs</a:t>
            </a:r>
            <a:r>
              <a:rPr lang="en-US" dirty="0"/>
              <a:t> 100 times on each sample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Prepack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/ SPEjs runtime via built-in </a:t>
            </a:r>
            <a:r>
              <a:rPr lang="en-US" dirty="0"/>
              <a:t>Unix </a:t>
            </a:r>
            <a:r>
              <a:rPr lang="en-US" i="1" dirty="0"/>
              <a:t>time</a:t>
            </a:r>
            <a:r>
              <a:rPr lang="en-US" dirty="0"/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function (RQ 1)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Input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&amp; output code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runtime: Benchmark.js 2.1.2 (RQ 2)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hlinkClick r:id="rId3"/>
              </a:rPr>
              <a:t>https://benchmarkjs.com/</a:t>
            </a:r>
            <a:r>
              <a:rPr lang="en-US" dirty="0"/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Code size (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statements):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jsmeter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(RQ 3)</a:t>
            </a:r>
            <a:r>
              <a:rPr lang="en-US" dirty="0" smtClean="0"/>
              <a:t>: </a:t>
            </a:r>
            <a:r>
              <a:rPr lang="en-US" dirty="0">
                <a:hlinkClick r:id="rId4"/>
              </a:rPr>
              <a:t>http://jsmeter.info</a:t>
            </a:r>
            <a:r>
              <a:rPr lang="en-US" dirty="0"/>
              <a:t>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r>
              <a:rPr lang="en-US" dirty="0" smtClean="0"/>
              <a:t>In VM on laptop</a:t>
            </a:r>
          </a:p>
          <a:p>
            <a:pPr lvl="1"/>
            <a:r>
              <a:rPr lang="en-US" dirty="0" smtClean="0"/>
              <a:t>Host: 2.2 </a:t>
            </a:r>
            <a:r>
              <a:rPr lang="en-US" dirty="0"/>
              <a:t>GHz 64 bit i5-5200, 12 GB </a:t>
            </a:r>
            <a:r>
              <a:rPr lang="en-US" dirty="0" smtClean="0"/>
              <a:t>RAM, Windows </a:t>
            </a:r>
            <a:r>
              <a:rPr lang="en-US" dirty="0"/>
              <a:t>10 </a:t>
            </a:r>
          </a:p>
          <a:p>
            <a:pPr lvl="1"/>
            <a:r>
              <a:rPr lang="en-US" dirty="0" smtClean="0"/>
              <a:t>VM: Node.js </a:t>
            </a:r>
            <a:r>
              <a:rPr lang="en-US" dirty="0"/>
              <a:t>9.2.0 on 6 GB RAM VM with Ubuntu 16.04 </a:t>
            </a:r>
            <a:r>
              <a:rPr lang="en-US" dirty="0" smtClean="0"/>
              <a:t>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79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876329A6-FC81-47B8-9700-C02C2FB60FE1}"/>
              </a:ext>
            </a:extLst>
          </p:cNvPr>
          <p:cNvSpPr txBox="1">
            <a:spLocks/>
          </p:cNvSpPr>
          <p:nvPr/>
        </p:nvSpPr>
        <p:spPr>
          <a:xfrm>
            <a:off x="369091" y="104516"/>
            <a:ext cx="10515600" cy="8580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C00000"/>
                </a:solidFill>
                <a:latin typeface="HelvLight" pitchFamily="2" charset="0"/>
                <a:ea typeface="+mj-ea"/>
                <a:cs typeface="+mj-cs"/>
              </a:defRPr>
            </a:lvl1pPr>
          </a:lstStyle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2E35E0B-4F07-460D-8712-7E75B75640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091" y="2485855"/>
            <a:ext cx="4737147" cy="211973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05185929-E053-4871-B6BD-CA8C726AD0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3163" y="2485855"/>
            <a:ext cx="3448666" cy="192202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38C8289F-5A14-4451-A297-1A7AB54FDD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8756" y="2485855"/>
            <a:ext cx="2850164" cy="18862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A195E6-A87E-4B9A-BCC7-721CD8872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Micro Benchmark of 7 Sample Programs: </a:t>
            </a:r>
            <a:br>
              <a:rPr lang="en-US" sz="3600" dirty="0" smtClean="0"/>
            </a:br>
            <a:r>
              <a:rPr lang="en-US" sz="3600" dirty="0" smtClean="0"/>
              <a:t>Folding Binary Operations (Sample 3)</a:t>
            </a:r>
            <a:endParaRPr lang="en-US" sz="3600" dirty="0"/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xmlns="" id="{B6AEC809-4E02-4AEC-9B5A-9ABE826C20AB}"/>
              </a:ext>
            </a:extLst>
          </p:cNvPr>
          <p:cNvSpPr/>
          <p:nvPr/>
        </p:nvSpPr>
        <p:spPr>
          <a:xfrm>
            <a:off x="838200" y="4956101"/>
            <a:ext cx="1613093" cy="493895"/>
          </a:xfrm>
          <a:prstGeom prst="wedgeRoundRectCallout">
            <a:avLst>
              <a:gd name="adj1" fmla="val 22503"/>
              <a:gd name="adj2" fmla="val -764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xmlns="" id="{A9E5E0C2-1E3F-41A0-97DD-91DC045E13C5}"/>
              </a:ext>
            </a:extLst>
          </p:cNvPr>
          <p:cNvSpPr/>
          <p:nvPr/>
        </p:nvSpPr>
        <p:spPr>
          <a:xfrm>
            <a:off x="3621312" y="4956102"/>
            <a:ext cx="4092899" cy="475036"/>
          </a:xfrm>
          <a:prstGeom prst="wedgeRoundRectCallout">
            <a:avLst>
              <a:gd name="adj1" fmla="val 22503"/>
              <a:gd name="adj2" fmla="val -764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Prepack output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xmlns="" id="{32B1738E-1F57-4053-8656-B55A963D696E}"/>
              </a:ext>
            </a:extLst>
          </p:cNvPr>
          <p:cNvSpPr/>
          <p:nvPr/>
        </p:nvSpPr>
        <p:spPr>
          <a:xfrm>
            <a:off x="8473439" y="4956101"/>
            <a:ext cx="2880361" cy="1022752"/>
          </a:xfrm>
          <a:prstGeom prst="wedgeRoundRectCallout">
            <a:avLst>
              <a:gd name="adj1" fmla="val 22503"/>
              <a:gd name="adj2" fmla="val -764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SPEjs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output: Very similar to Prepack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65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362276-08A2-4057-BC8B-488861CA6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Micro Benchmark of 7 Sample Programs: </a:t>
            </a:r>
            <a:br>
              <a:rPr lang="en-US" sz="3600" smtClean="0"/>
            </a:br>
            <a:r>
              <a:rPr lang="en-US" sz="3600" smtClean="0"/>
              <a:t>Infeasible (Non-) resolved If Conditions (Sample 6)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BA439B0-8443-4632-8BCC-C5D65D38E5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492" y="1690687"/>
            <a:ext cx="3453625" cy="44769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0353808-EB1C-4DDC-BB86-495A5F85FA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6497" y="1690688"/>
            <a:ext cx="3443153" cy="27955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5FE02A2-9ECF-40CE-B848-77CBFE1B80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77229" y="1815609"/>
            <a:ext cx="1113077" cy="290368"/>
          </a:xfrm>
          <a:prstGeom prst="rect">
            <a:avLst/>
          </a:prstGeom>
        </p:spPr>
      </p:pic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xmlns="" id="{B4B84EF0-2330-4C31-83FF-CACD0566BA17}"/>
              </a:ext>
            </a:extLst>
          </p:cNvPr>
          <p:cNvSpPr/>
          <p:nvPr/>
        </p:nvSpPr>
        <p:spPr>
          <a:xfrm>
            <a:off x="2350147" y="5289500"/>
            <a:ext cx="1613093" cy="493895"/>
          </a:xfrm>
          <a:prstGeom prst="wedgeRoundRectCallout">
            <a:avLst>
              <a:gd name="adj1" fmla="val 20323"/>
              <a:gd name="adj2" fmla="val -3609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xmlns="" id="{701EB0C9-1ABC-492C-97A3-577C69805C3D}"/>
              </a:ext>
            </a:extLst>
          </p:cNvPr>
          <p:cNvSpPr/>
          <p:nvPr/>
        </p:nvSpPr>
        <p:spPr>
          <a:xfrm>
            <a:off x="4352603" y="4486226"/>
            <a:ext cx="3976383" cy="1953125"/>
          </a:xfrm>
          <a:prstGeom prst="wedgeRoundRectCallout">
            <a:avLst>
              <a:gd name="adj1" fmla="val 20895"/>
              <a:gd name="adj2" fmla="val -605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Prepack output: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[+] Pruned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infeasible resolved if-condition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x&lt;5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[-] Kept infeasible non-resolved if-condition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xmlns="" id="{438E4C35-FF6F-4FE7-8532-DE12917B6417}"/>
              </a:ext>
            </a:extLst>
          </p:cNvPr>
          <p:cNvSpPr/>
          <p:nvPr/>
        </p:nvSpPr>
        <p:spPr>
          <a:xfrm>
            <a:off x="9065721" y="2408088"/>
            <a:ext cx="2050473" cy="493894"/>
          </a:xfrm>
          <a:prstGeom prst="wedgeRoundRectCallout">
            <a:avLst>
              <a:gd name="adj1" fmla="val 22503"/>
              <a:gd name="adj2" fmla="val -764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SPEjs output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41554355-BFE1-46F9-A158-7D0DF7E90939}"/>
              </a:ext>
            </a:extLst>
          </p:cNvPr>
          <p:cNvSpPr/>
          <p:nvPr/>
        </p:nvSpPr>
        <p:spPr>
          <a:xfrm>
            <a:off x="977088" y="2695410"/>
            <a:ext cx="2574665" cy="84789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CD8ABA02-FC53-44C0-8DD0-56F79705F7AE}"/>
              </a:ext>
            </a:extLst>
          </p:cNvPr>
          <p:cNvSpPr/>
          <p:nvPr/>
        </p:nvSpPr>
        <p:spPr>
          <a:xfrm>
            <a:off x="3046345" y="1960793"/>
            <a:ext cx="1833791" cy="6105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Infeasible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BAB9E92-F0E3-47AF-86BA-189F7E8D007C}"/>
              </a:ext>
            </a:extLst>
          </p:cNvPr>
          <p:cNvSpPr/>
          <p:nvPr/>
        </p:nvSpPr>
        <p:spPr>
          <a:xfrm>
            <a:off x="4900485" y="3280713"/>
            <a:ext cx="1926342" cy="25426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8DA4D35B-0DC0-44B4-8022-A7629B03796E}"/>
              </a:ext>
            </a:extLst>
          </p:cNvPr>
          <p:cNvSpPr/>
          <p:nvPr/>
        </p:nvSpPr>
        <p:spPr>
          <a:xfrm>
            <a:off x="4900485" y="2448079"/>
            <a:ext cx="2332018" cy="83263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51753" y="2943509"/>
            <a:ext cx="1308035" cy="0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615868" y="5022475"/>
            <a:ext cx="814845" cy="142234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41554355-BFE1-46F9-A158-7D0DF7E90939}"/>
              </a:ext>
            </a:extLst>
          </p:cNvPr>
          <p:cNvSpPr/>
          <p:nvPr/>
        </p:nvSpPr>
        <p:spPr>
          <a:xfrm>
            <a:off x="977088" y="4307459"/>
            <a:ext cx="3047029" cy="71501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1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Micro Benchmark of 7 Sample Programs: </a:t>
            </a:r>
            <a:br>
              <a:rPr lang="en-US" dirty="0"/>
            </a:br>
            <a:r>
              <a:rPr lang="en-US" dirty="0"/>
              <a:t>Infeasible </a:t>
            </a:r>
            <a:r>
              <a:rPr lang="en-US" dirty="0" smtClean="0"/>
              <a:t>If-Block After Loop </a:t>
            </a:r>
            <a:r>
              <a:rPr lang="en-US" dirty="0"/>
              <a:t>(Sample </a:t>
            </a:r>
            <a:r>
              <a:rPr lang="en-US" dirty="0" smtClean="0"/>
              <a:t>7)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EE57-34DA-454D-98A3-566CF83A06B1}" type="slidenum">
              <a:rPr lang="en-US" smtClean="0"/>
              <a:t>22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26348" t="16402" r="28356" b="5202"/>
          <a:stretch/>
        </p:blipFill>
        <p:spPr>
          <a:xfrm>
            <a:off x="685800" y="2117557"/>
            <a:ext cx="3905838" cy="3633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75" t="28379" r="38500" b="13823"/>
          <a:stretch/>
        </p:blipFill>
        <p:spPr>
          <a:xfrm>
            <a:off x="6915690" y="2026241"/>
            <a:ext cx="4438110" cy="2723385"/>
          </a:xfrm>
          <a:prstGeom prst="rect">
            <a:avLst/>
          </a:prstGeom>
        </p:spPr>
      </p:pic>
      <p:sp>
        <p:nvSpPr>
          <p:cNvPr id="7" name="Speech Bubble: Rectangle with Corners Rounded 8">
            <a:extLst>
              <a:ext uri="{FF2B5EF4-FFF2-40B4-BE49-F238E27FC236}">
                <a16:creationId xmlns:a16="http://schemas.microsoft.com/office/drawing/2014/main" xmlns="" id="{B6AEC809-4E02-4AEC-9B5A-9ABE826C20AB}"/>
              </a:ext>
            </a:extLst>
          </p:cNvPr>
          <p:cNvSpPr/>
          <p:nvPr/>
        </p:nvSpPr>
        <p:spPr>
          <a:xfrm>
            <a:off x="838200" y="5741664"/>
            <a:ext cx="1613093" cy="493895"/>
          </a:xfrm>
          <a:prstGeom prst="wedgeRoundRectCallout">
            <a:avLst>
              <a:gd name="adj1" fmla="val 22503"/>
              <a:gd name="adj2" fmla="val -764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peech Bubble: Rectangle with Corners Rounded 9">
            <a:extLst>
              <a:ext uri="{FF2B5EF4-FFF2-40B4-BE49-F238E27FC236}">
                <a16:creationId xmlns:a16="http://schemas.microsoft.com/office/drawing/2014/main" xmlns="" id="{A9E5E0C2-1E3F-41A0-97DD-91DC045E13C5}"/>
              </a:ext>
            </a:extLst>
          </p:cNvPr>
          <p:cNvSpPr/>
          <p:nvPr/>
        </p:nvSpPr>
        <p:spPr>
          <a:xfrm>
            <a:off x="4079631" y="5203378"/>
            <a:ext cx="2391508" cy="1022752"/>
          </a:xfrm>
          <a:prstGeom prst="wedgeRoundRectCallout">
            <a:avLst>
              <a:gd name="adj1" fmla="val 22503"/>
              <a:gd name="adj2" fmla="val -3449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Prepack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throws an error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peech Bubble: Rectangle with Corners Rounded 10">
            <a:extLst>
              <a:ext uri="{FF2B5EF4-FFF2-40B4-BE49-F238E27FC236}">
                <a16:creationId xmlns:a16="http://schemas.microsoft.com/office/drawing/2014/main" xmlns="" id="{32B1738E-1F57-4053-8656-B55A963D696E}"/>
              </a:ext>
            </a:extLst>
          </p:cNvPr>
          <p:cNvSpPr/>
          <p:nvPr/>
        </p:nvSpPr>
        <p:spPr>
          <a:xfrm>
            <a:off x="7441809" y="5203378"/>
            <a:ext cx="2745545" cy="1022752"/>
          </a:xfrm>
          <a:prstGeom prst="wedgeRoundRectCallout">
            <a:avLst>
              <a:gd name="adj1" fmla="val 22503"/>
              <a:gd name="adj2" fmla="val -764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SPEjs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removes infeasible if-block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ghtning Bolt 9"/>
          <p:cNvSpPr/>
          <p:nvPr/>
        </p:nvSpPr>
        <p:spPr>
          <a:xfrm>
            <a:off x="4700954" y="3570051"/>
            <a:ext cx="1148862" cy="1148862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1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CFDEA40-2E9E-4D32-A1D2-26468AAC35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783" y="217035"/>
            <a:ext cx="11078054" cy="524404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27A4BE0-7EC6-4685-9B0D-04610FD7E657}"/>
              </a:ext>
            </a:extLst>
          </p:cNvPr>
          <p:cNvSpPr/>
          <p:nvPr/>
        </p:nvSpPr>
        <p:spPr>
          <a:xfrm>
            <a:off x="1575412" y="1663549"/>
            <a:ext cx="2467778" cy="355844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peech Bubble: Rectangle with Corners Rounded 7">
            <a:extLst>
              <a:ext uri="{FF2B5EF4-FFF2-40B4-BE49-F238E27FC236}">
                <a16:creationId xmlns:a16="http://schemas.microsoft.com/office/drawing/2014/main" xmlns="" id="{B4B84EF0-2330-4C31-83FF-CACD0566BA17}"/>
              </a:ext>
            </a:extLst>
          </p:cNvPr>
          <p:cNvSpPr/>
          <p:nvPr/>
        </p:nvSpPr>
        <p:spPr>
          <a:xfrm>
            <a:off x="462708" y="5376232"/>
            <a:ext cx="3580482" cy="1292280"/>
          </a:xfrm>
          <a:prstGeom prst="wedgeRoundRectCallout">
            <a:avLst>
              <a:gd name="adj1" fmla="val 16282"/>
              <a:gd name="adj2" fmla="val -764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RQ 1: “Speedup” likely due to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SPEjs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lack of language support, etc.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27A4BE0-7EC6-4685-9B0D-04610FD7E657}"/>
              </a:ext>
            </a:extLst>
          </p:cNvPr>
          <p:cNvSpPr/>
          <p:nvPr/>
        </p:nvSpPr>
        <p:spPr>
          <a:xfrm>
            <a:off x="4382876" y="1663549"/>
            <a:ext cx="3461133" cy="355844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peech Bubble: Rectangle with Corners Rounded 7">
            <a:extLst>
              <a:ext uri="{FF2B5EF4-FFF2-40B4-BE49-F238E27FC236}">
                <a16:creationId xmlns:a16="http://schemas.microsoft.com/office/drawing/2014/main" xmlns="" id="{B4B84EF0-2330-4C31-83FF-CACD0566BA17}"/>
              </a:ext>
            </a:extLst>
          </p:cNvPr>
          <p:cNvSpPr/>
          <p:nvPr/>
        </p:nvSpPr>
        <p:spPr>
          <a:xfrm>
            <a:off x="4382876" y="5376232"/>
            <a:ext cx="3461133" cy="1292280"/>
          </a:xfrm>
          <a:prstGeom prst="wedgeRoundRectCallout">
            <a:avLst>
              <a:gd name="adj1" fmla="val 14035"/>
              <a:gd name="adj2" fmla="val -7554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RQ 2: PP optimizes runtime, both outputs faster than original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27A4BE0-7EC6-4685-9B0D-04610FD7E657}"/>
              </a:ext>
            </a:extLst>
          </p:cNvPr>
          <p:cNvSpPr/>
          <p:nvPr/>
        </p:nvSpPr>
        <p:spPr>
          <a:xfrm>
            <a:off x="8441840" y="3668617"/>
            <a:ext cx="3125872" cy="155338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peech Bubble: Rectangle with Corners Rounded 7">
            <a:extLst>
              <a:ext uri="{FF2B5EF4-FFF2-40B4-BE49-F238E27FC236}">
                <a16:creationId xmlns:a16="http://schemas.microsoft.com/office/drawing/2014/main" xmlns="" id="{B4B84EF0-2330-4C31-83FF-CACD0566BA17}"/>
              </a:ext>
            </a:extLst>
          </p:cNvPr>
          <p:cNvSpPr/>
          <p:nvPr/>
        </p:nvSpPr>
        <p:spPr>
          <a:xfrm>
            <a:off x="8441840" y="5376232"/>
            <a:ext cx="3202988" cy="1292280"/>
          </a:xfrm>
          <a:prstGeom prst="wedgeRoundRectCallout">
            <a:avLst>
              <a:gd name="adj1" fmla="val 17379"/>
              <a:gd name="adj2" fmla="val -764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RQ 3: Smaller code when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SPEjs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prunes infeasible branches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01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1F9CAB09-CE81-48E8-ACE3-9C8B0DD67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Related Work:</a:t>
            </a:r>
            <a:br>
              <a:rPr lang="en-US" sz="3600" dirty="0" smtClean="0"/>
            </a:br>
            <a:r>
              <a:rPr lang="en-US" sz="3600" dirty="0" smtClean="0"/>
              <a:t>Many </a:t>
            </a:r>
            <a:r>
              <a:rPr lang="en-US" sz="3600" dirty="0"/>
              <a:t>Orthogonal </a:t>
            </a:r>
            <a:r>
              <a:rPr lang="en-US" sz="3600" dirty="0" smtClean="0"/>
              <a:t>Problems</a:t>
            </a: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8965F258-3940-4B9B-9A63-AAAD25B9E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Analyzing JavaScript (Large &amp; Dynamic) Is Hard</a:t>
            </a:r>
          </a:p>
          <a:p>
            <a:r>
              <a:rPr lang="en-US" dirty="0" smtClean="0"/>
              <a:t>Most questions undecidable—even for much simpler languages</a:t>
            </a:r>
          </a:p>
          <a:p>
            <a:r>
              <a:rPr lang="en-US" dirty="0" smtClean="0"/>
              <a:t>Combine (future </a:t>
            </a:r>
            <a:r>
              <a:rPr lang="en-US" dirty="0"/>
              <a:t>work</a:t>
            </a:r>
            <a:r>
              <a:rPr lang="en-US" dirty="0" smtClean="0"/>
              <a:t>) with orthogonal prior work on analyzing: </a:t>
            </a:r>
          </a:p>
          <a:p>
            <a:pPr lvl="1"/>
            <a:r>
              <a:rPr lang="en-US" dirty="0" smtClean="0"/>
              <a:t>Pointers: Tempo C partial evaluator [</a:t>
            </a:r>
            <a:r>
              <a:rPr lang="fr-FR" dirty="0" err="1"/>
              <a:t>Consel</a:t>
            </a:r>
            <a:r>
              <a:rPr lang="fr-FR" dirty="0"/>
              <a:t>, </a:t>
            </a:r>
            <a:r>
              <a:rPr lang="fr-FR" dirty="0" err="1" smtClean="0"/>
              <a:t>Lawall</a:t>
            </a:r>
            <a:r>
              <a:rPr lang="fr-FR" dirty="0"/>
              <a:t>, </a:t>
            </a:r>
            <a:r>
              <a:rPr lang="fr-FR" dirty="0" smtClean="0"/>
              <a:t>Le </a:t>
            </a:r>
            <a:r>
              <a:rPr lang="fr-FR" dirty="0" err="1" smtClean="0"/>
              <a:t>Meur</a:t>
            </a:r>
            <a:r>
              <a:rPr lang="fr-FR" dirty="0" smtClean="0"/>
              <a:t>: 2004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Dynamic </a:t>
            </a:r>
            <a:r>
              <a:rPr lang="en-US" dirty="0"/>
              <a:t>method call dispatch </a:t>
            </a:r>
            <a:r>
              <a:rPr lang="en-US" dirty="0" smtClean="0"/>
              <a:t>[</a:t>
            </a:r>
            <a:r>
              <a:rPr lang="en-US" dirty="0"/>
              <a:t>Dean, </a:t>
            </a:r>
            <a:r>
              <a:rPr lang="en-US" dirty="0" smtClean="0"/>
              <a:t>Chambers</a:t>
            </a:r>
            <a:r>
              <a:rPr lang="en-US" dirty="0"/>
              <a:t>, </a:t>
            </a:r>
            <a:r>
              <a:rPr lang="en-US" dirty="0" smtClean="0"/>
              <a:t>Grove: PLDI 1995]</a:t>
            </a:r>
          </a:p>
          <a:p>
            <a:pPr lvl="1"/>
            <a:r>
              <a:rPr lang="en-US" dirty="0" smtClean="0"/>
              <a:t>Reflection [</a:t>
            </a:r>
            <a:r>
              <a:rPr lang="en-US" dirty="0" err="1" smtClean="0"/>
              <a:t>Shali</a:t>
            </a:r>
            <a:r>
              <a:rPr lang="en-US" dirty="0" smtClean="0"/>
              <a:t>, Cook: OOPSLA 2011]</a:t>
            </a:r>
          </a:p>
          <a:p>
            <a:pPr lvl="1"/>
            <a:r>
              <a:rPr lang="en-US" dirty="0" smtClean="0"/>
              <a:t>Native </a:t>
            </a:r>
            <a:r>
              <a:rPr lang="en-US" dirty="0"/>
              <a:t>x86 code </a:t>
            </a:r>
            <a:r>
              <a:rPr lang="en-US" dirty="0" smtClean="0"/>
              <a:t>[Srinivasan, Reps: OOSPLA 2015]</a:t>
            </a:r>
          </a:p>
          <a:p>
            <a:pPr lvl="1"/>
            <a:r>
              <a:rPr lang="en-US" dirty="0" smtClean="0"/>
              <a:t>Remove allocations &amp; runtime </a:t>
            </a:r>
            <a:r>
              <a:rPr lang="en-US" dirty="0"/>
              <a:t>type checks </a:t>
            </a:r>
            <a:r>
              <a:rPr lang="en-US" dirty="0" smtClean="0"/>
              <a:t>[</a:t>
            </a:r>
            <a:r>
              <a:rPr lang="en-US" dirty="0" err="1" smtClean="0"/>
              <a:t>Bolz</a:t>
            </a:r>
            <a:r>
              <a:rPr lang="en-US" dirty="0"/>
              <a:t> </a:t>
            </a:r>
            <a:r>
              <a:rPr lang="en-US" dirty="0" smtClean="0"/>
              <a:t>et al.: PEPM 2011]</a:t>
            </a:r>
          </a:p>
          <a:p>
            <a:pPr lvl="1"/>
            <a:r>
              <a:rPr lang="en-US" dirty="0" smtClean="0"/>
              <a:t>High-performance dynamic language VM [</a:t>
            </a:r>
            <a:r>
              <a:rPr lang="en-US" dirty="0" err="1" smtClean="0"/>
              <a:t>Würthinger</a:t>
            </a:r>
            <a:r>
              <a:rPr lang="en-US" dirty="0"/>
              <a:t> </a:t>
            </a:r>
            <a:r>
              <a:rPr lang="en-US" dirty="0" smtClean="0"/>
              <a:t>et al.: PLDI 2017]</a:t>
            </a:r>
          </a:p>
          <a:p>
            <a:pPr lvl="1"/>
            <a:r>
              <a:rPr lang="en-US" dirty="0" smtClean="0"/>
              <a:t>Many others..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68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B6AA35-96C6-4899-BEDF-71DF54ADD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Related Work: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Partial Evaluation of </a:t>
            </a:r>
            <a:r>
              <a:rPr lang="en-US" sz="3600" dirty="0" smtClean="0"/>
              <a:t>JavaScript, Beyond </a:t>
            </a:r>
            <a:r>
              <a:rPr lang="en-US" sz="3600" dirty="0"/>
              <a:t>Prepack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Google’s Closure compiler: </a:t>
            </a:r>
          </a:p>
          <a:p>
            <a:pPr lvl="1"/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://developers.google.com/closure/compiler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/>
              <a:t>Prophecy server pre-computes client heap/DOM state</a:t>
            </a:r>
          </a:p>
          <a:p>
            <a:pPr lvl="1"/>
            <a:r>
              <a:rPr lang="en-US" dirty="0"/>
              <a:t>[Netravali, Mickens: NSDI 2018]</a:t>
            </a:r>
          </a:p>
          <a:p>
            <a:r>
              <a:rPr lang="en-US" dirty="0" smtClean="0"/>
              <a:t>JSA / </a:t>
            </a:r>
            <a:r>
              <a:rPr lang="en-US" dirty="0"/>
              <a:t>IBM </a:t>
            </a:r>
            <a:r>
              <a:rPr lang="en-US" dirty="0" err="1" smtClean="0"/>
              <a:t>AppScan</a:t>
            </a:r>
            <a:r>
              <a:rPr lang="en-US" dirty="0" smtClean="0"/>
              <a:t> finds security vulnerabilities </a:t>
            </a:r>
          </a:p>
          <a:p>
            <a:pPr lvl="1"/>
            <a:r>
              <a:rPr lang="en-US" dirty="0" smtClean="0"/>
              <a:t>[</a:t>
            </a:r>
            <a:r>
              <a:rPr lang="it-IT" dirty="0" smtClean="0"/>
              <a:t>Tripp, </a:t>
            </a:r>
            <a:r>
              <a:rPr lang="it-IT" dirty="0"/>
              <a:t>Ferrara, </a:t>
            </a:r>
            <a:r>
              <a:rPr lang="it-IT" dirty="0" smtClean="0"/>
              <a:t>Pistoia: ISSTA 2014]</a:t>
            </a:r>
          </a:p>
          <a:p>
            <a:r>
              <a:rPr lang="en-US" dirty="0" err="1" smtClean="0"/>
              <a:t>Jeene</a:t>
            </a:r>
            <a:r>
              <a:rPr lang="en-US" dirty="0" smtClean="0"/>
              <a:t> speeds </a:t>
            </a:r>
            <a:r>
              <a:rPr lang="en-US" dirty="0"/>
              <a:t>up browser-specific </a:t>
            </a:r>
            <a:r>
              <a:rPr lang="en-US" dirty="0" smtClean="0"/>
              <a:t>code</a:t>
            </a:r>
          </a:p>
          <a:p>
            <a:pPr lvl="1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blog.higher-order.net/2008/09/14/jeene.html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776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FBB411-3EE5-4FEE-84F7-DF81875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Related </a:t>
            </a:r>
            <a:r>
              <a:rPr lang="en-US" sz="3600" dirty="0"/>
              <a:t>Work: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Symbolic Execution + Partial Evaluation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43D11F-7D6D-466B-AB61-7EBADC50B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Symbolic execution without partial evaluation</a:t>
            </a:r>
          </a:p>
          <a:p>
            <a:pPr lvl="1"/>
            <a:r>
              <a:rPr lang="en-US" dirty="0" err="1" smtClean="0"/>
              <a:t>SymJS</a:t>
            </a:r>
            <a:r>
              <a:rPr lang="en-US" dirty="0" smtClean="0"/>
              <a:t> </a:t>
            </a:r>
            <a:r>
              <a:rPr lang="en-US" dirty="0"/>
              <a:t>generates test cases [Li et al: FSE 2014] </a:t>
            </a:r>
            <a:endParaRPr lang="en-US" dirty="0" smtClean="0"/>
          </a:p>
          <a:p>
            <a:pPr lvl="1"/>
            <a:r>
              <a:rPr lang="en-US" dirty="0" err="1"/>
              <a:t>Jalangi</a:t>
            </a:r>
            <a:r>
              <a:rPr lang="en-US" dirty="0"/>
              <a:t>: detects type inconsistencies [Sen et al: FSE 2013]</a:t>
            </a:r>
          </a:p>
          <a:p>
            <a:pPr lvl="1"/>
            <a:r>
              <a:rPr lang="en-US" dirty="0" smtClean="0"/>
              <a:t>JavaScript </a:t>
            </a:r>
            <a:r>
              <a:rPr lang="en-US" dirty="0"/>
              <a:t>security vulnerabilities </a:t>
            </a:r>
            <a:r>
              <a:rPr lang="en-US" dirty="0" smtClean="0"/>
              <a:t>[</a:t>
            </a:r>
            <a:r>
              <a:rPr lang="en-US" dirty="0" err="1" smtClean="0"/>
              <a:t>Saxena</a:t>
            </a:r>
            <a:r>
              <a:rPr lang="en-US" dirty="0" smtClean="0"/>
              <a:t> et al: Oakland 2010]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Partial </a:t>
            </a:r>
            <a:r>
              <a:rPr lang="en-US" dirty="0"/>
              <a:t>evaluation to improve symbolic execution </a:t>
            </a:r>
          </a:p>
          <a:p>
            <a:pPr lvl="1"/>
            <a:r>
              <a:rPr lang="en-US" dirty="0"/>
              <a:t>[Rojas, </a:t>
            </a:r>
            <a:r>
              <a:rPr lang="en-US" dirty="0" err="1"/>
              <a:t>Pasarenau</a:t>
            </a:r>
            <a:r>
              <a:rPr lang="en-US" dirty="0"/>
              <a:t>: Bytecode 2013]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Bubel</a:t>
            </a:r>
            <a:r>
              <a:rPr lang="en-US" dirty="0"/>
              <a:t>, </a:t>
            </a:r>
            <a:r>
              <a:rPr lang="en-US" dirty="0" err="1"/>
              <a:t>Hahnle</a:t>
            </a:r>
            <a:r>
              <a:rPr lang="en-US" dirty="0"/>
              <a:t>, Ji: FMCO 2010]</a:t>
            </a:r>
          </a:p>
          <a:p>
            <a:pPr lvl="1"/>
            <a:r>
              <a:rPr lang="en-US" dirty="0"/>
              <a:t>[Ji, </a:t>
            </a:r>
            <a:r>
              <a:rPr lang="en-US" dirty="0" err="1"/>
              <a:t>Bubel</a:t>
            </a:r>
            <a:r>
              <a:rPr lang="en-US" dirty="0"/>
              <a:t>: FM 2012]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540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B2BBBE-C4D2-4746-910E-D7D810704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More Future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5D24AA-2646-4B7A-AE66-5B00B348B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Analyze CFG instead of </a:t>
            </a:r>
            <a:r>
              <a:rPr lang="en-US" dirty="0" smtClean="0"/>
              <a:t>AST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 more JavaScript features in analysis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Call Z3’s API directly, instead of via a text file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More serious evaluation </a:t>
            </a:r>
            <a:r>
              <a:rPr lang="en-US" dirty="0" smtClean="0"/>
              <a:t>on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third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party open source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code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22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0">
            <a:extLst>
              <a:ext uri="{FF2B5EF4-FFF2-40B4-BE49-F238E27FC236}">
                <a16:creationId xmlns:a16="http://schemas.microsoft.com/office/drawing/2014/main" xmlns="" id="{F56F5174-31D9-4DBB-AAB7-A1FD7BDB13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2">
            <a:extLst>
              <a:ext uri="{FF2B5EF4-FFF2-40B4-BE49-F238E27FC236}">
                <a16:creationId xmlns:a16="http://schemas.microsoft.com/office/drawing/2014/main" xmlns="" id="{AE113210-7872-481A-ADE6-3A05CCAF5E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6124EE-D38B-41D5-89C8-473515321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Thank You</a:t>
            </a:r>
          </a:p>
        </p:txBody>
      </p:sp>
      <p:sp>
        <p:nvSpPr>
          <p:cNvPr id="31" name="Freeform 62">
            <a:extLst>
              <a:ext uri="{FF2B5EF4-FFF2-40B4-BE49-F238E27FC236}">
                <a16:creationId xmlns:a16="http://schemas.microsoft.com/office/drawing/2014/main" xmlns="" id="{F9A95BEE-6BB1-4A28-A8E6-A34B2E42EF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FFBBE74-4A80-4CC7-954B-D109592C61B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7" r="1242" b="1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17CE01-771C-4E23-89BD-105736583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850" y="5224056"/>
            <a:ext cx="6705010" cy="18310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SPEjs source code is available: </a:t>
            </a:r>
            <a:r>
              <a:rPr lang="en-US" dirty="0">
                <a:solidFill>
                  <a:srgbClr val="000000"/>
                </a:solidFill>
                <a:hlinkClick r:id="rId5"/>
              </a:rPr>
              <a:t>https://github.com/SumeyyeSuslu/SPEjs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lvl="1"/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09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4A8E36D1-598B-455C-9617-4CE7E52B4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Closest Related Work: Facebook’s Prepack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B025A1F-9D7C-403B-9217-866E8663D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EE57-34DA-454D-98A3-566CF83A06B1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4645A42-40F9-4CD0-8D69-D70CF2C1C70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304" r="17737" b="14385"/>
          <a:stretch/>
        </p:blipFill>
        <p:spPr>
          <a:xfrm>
            <a:off x="0" y="1511047"/>
            <a:ext cx="12192000" cy="4375313"/>
          </a:xfrm>
          <a:prstGeom prst="rect">
            <a:avLst/>
          </a:prstGeom>
        </p:spPr>
      </p:pic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xmlns="" id="{E2C1D785-D96D-44CB-B53E-86F41E094FFD}"/>
              </a:ext>
            </a:extLst>
          </p:cNvPr>
          <p:cNvSpPr/>
          <p:nvPr/>
        </p:nvSpPr>
        <p:spPr>
          <a:xfrm>
            <a:off x="442062" y="5733718"/>
            <a:ext cx="3263754" cy="610568"/>
          </a:xfrm>
          <a:prstGeom prst="wedgeRoundRectCallout">
            <a:avLst>
              <a:gd name="adj1" fmla="val -21534"/>
              <a:gd name="adj2" fmla="val -909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Input: JavaScript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xmlns="" id="{9A5151F3-EE6A-449E-94A2-2A1CE87DA44A}"/>
              </a:ext>
            </a:extLst>
          </p:cNvPr>
          <p:cNvSpPr/>
          <p:nvPr/>
        </p:nvSpPr>
        <p:spPr>
          <a:xfrm>
            <a:off x="7491045" y="5733718"/>
            <a:ext cx="3263754" cy="610568"/>
          </a:xfrm>
          <a:prstGeom prst="wedgeRoundRectCallout">
            <a:avLst>
              <a:gd name="adj1" fmla="val -21534"/>
              <a:gd name="adj2" fmla="val -909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Output: JavaScript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9E40444-928C-4C1D-9720-BD6142C486F2}"/>
              </a:ext>
            </a:extLst>
          </p:cNvPr>
          <p:cNvSpPr/>
          <p:nvPr/>
        </p:nvSpPr>
        <p:spPr>
          <a:xfrm>
            <a:off x="4762160" y="5733718"/>
            <a:ext cx="1672541" cy="61056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Prepack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46482021-A149-474D-861A-9DD1DCB9C179}"/>
              </a:ext>
            </a:extLst>
          </p:cNvPr>
          <p:cNvCxnSpPr>
            <a:cxnSpLocks/>
            <a:stCxn id="6" idx="3"/>
            <a:endCxn id="10" idx="1"/>
          </p:cNvCxnSpPr>
          <p:nvPr/>
        </p:nvCxnSpPr>
        <p:spPr>
          <a:xfrm>
            <a:off x="3705816" y="6039002"/>
            <a:ext cx="1056344" cy="0"/>
          </a:xfrm>
          <a:prstGeom prst="straightConnector1">
            <a:avLst/>
          </a:prstGeom>
          <a:ln w="12700"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799F1CDC-110D-46E3-9133-7382345302AB}"/>
              </a:ext>
            </a:extLst>
          </p:cNvPr>
          <p:cNvCxnSpPr>
            <a:cxnSpLocks/>
            <a:stCxn id="10" idx="3"/>
            <a:endCxn id="7" idx="1"/>
          </p:cNvCxnSpPr>
          <p:nvPr/>
        </p:nvCxnSpPr>
        <p:spPr>
          <a:xfrm>
            <a:off x="6434701" y="6039002"/>
            <a:ext cx="1056344" cy="0"/>
          </a:xfrm>
          <a:prstGeom prst="straightConnector1">
            <a:avLst/>
          </a:prstGeom>
          <a:ln w="12700"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80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B82FE0-6909-4B0C-80EF-83A9279AA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Evaluation: Typically Fast &amp; Shallow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36E537-E71C-4037-B043-A4EB6BB15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Key </a:t>
            </a:r>
            <a:r>
              <a:rPr lang="en-US" dirty="0"/>
              <a:t>observation: Current partial evaluation schemes perform fast but relatively shallow static </a:t>
            </a:r>
            <a:r>
              <a:rPr lang="en-US" dirty="0" smtClean="0"/>
              <a:t>analysis, e.g.:</a:t>
            </a:r>
            <a:endParaRPr lang="en-US" dirty="0"/>
          </a:p>
          <a:p>
            <a:pPr lvl="1"/>
            <a:r>
              <a:rPr lang="en-US" dirty="0" smtClean="0"/>
              <a:t>Simplify </a:t>
            </a:r>
            <a:r>
              <a:rPr lang="en-US" dirty="0"/>
              <a:t>expression if its variables already resolved to constants</a:t>
            </a:r>
          </a:p>
          <a:p>
            <a:pPr lvl="1"/>
            <a:r>
              <a:rPr lang="en-US" dirty="0"/>
              <a:t>But no further analysis on non-resolved variables</a:t>
            </a:r>
          </a:p>
          <a:p>
            <a:endParaRPr lang="en-US" dirty="0"/>
          </a:p>
          <a:p>
            <a:r>
              <a:rPr lang="en-US" dirty="0"/>
              <a:t>Opportunity: Use deeper </a:t>
            </a:r>
            <a:r>
              <a:rPr lang="en-US" dirty="0" smtClean="0"/>
              <a:t>analysis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Prepack’s</a:t>
            </a:r>
            <a:r>
              <a:rPr lang="en-US" dirty="0" smtClean="0"/>
              <a:t> analysis is already relatively deep for a partial evaluator)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50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859F86C-0DE3-4A74-8374-0714D3FABF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132" y="-1"/>
            <a:ext cx="11977868" cy="691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97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2000DCA-6BBF-42BE-B2C5-C30F5C0510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3062"/>
          <a:stretch/>
        </p:blipFill>
        <p:spPr>
          <a:xfrm>
            <a:off x="266219" y="1284789"/>
            <a:ext cx="11925782" cy="557321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8C2BD20-1C51-48A6-AECC-F0ADBDA46908}"/>
              </a:ext>
            </a:extLst>
          </p:cNvPr>
          <p:cNvSpPr/>
          <p:nvPr/>
        </p:nvSpPr>
        <p:spPr>
          <a:xfrm>
            <a:off x="266219" y="4585854"/>
            <a:ext cx="5414145" cy="40870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xmlns="" id="{60CC7FF2-C61A-490F-8A66-2529B6A425F8}"/>
              </a:ext>
            </a:extLst>
          </p:cNvPr>
          <p:cNvSpPr/>
          <p:nvPr/>
        </p:nvSpPr>
        <p:spPr>
          <a:xfrm>
            <a:off x="7283227" y="4383995"/>
            <a:ext cx="1812282" cy="610568"/>
          </a:xfrm>
          <a:prstGeom prst="wedgeRoundRectCallout">
            <a:avLst>
              <a:gd name="adj1" fmla="val -129708"/>
              <a:gd name="adj2" fmla="val -13755"/>
              <a:gd name="adj3" fmla="val 1666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Infeasible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Goal: Connect Partial Evaluator to </a:t>
            </a:r>
            <a:r>
              <a:rPr lang="en-US" dirty="0" smtClean="0"/>
              <a:t>Z3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0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68F6D0-4D18-4D6A-B77E-EEC956986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Partial Evaluation of JavaScript?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03FB3E-2EE9-4006-90F5-AC82490E8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95% of websites use JavaScript</a:t>
            </a:r>
          </a:p>
          <a:p>
            <a:pPr lvl="1"/>
            <a:r>
              <a:rPr lang="en-US" sz="1600" dirty="0" smtClean="0">
                <a:hlinkClick r:id="rId3"/>
              </a:rPr>
              <a:t>https</a:t>
            </a:r>
            <a:r>
              <a:rPr lang="en-US" sz="1600" dirty="0">
                <a:hlinkClick r:id="rId3"/>
              </a:rPr>
              <a:t>://w3techs.com/technologies/overview/client_side_language/all</a:t>
            </a:r>
            <a:r>
              <a:rPr lang="en-US" dirty="0"/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/>
            <a:r>
              <a:rPr lang="en-US" dirty="0"/>
              <a:t>Who wants faster loading web sites?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Many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mobile apps are mostly JavaScript</a:t>
            </a:r>
          </a:p>
          <a:p>
            <a:pPr lvl="1"/>
            <a:r>
              <a:rPr lang="en-US" dirty="0"/>
              <a:t>E.g., Facebook app: 1.7 billion mobile (app + web site) monthly active users in 2016, some on (very) slow phones</a:t>
            </a:r>
          </a:p>
          <a:p>
            <a:pPr lvl="1"/>
            <a:r>
              <a:rPr lang="en-US" sz="1600" dirty="0">
                <a:hlinkClick r:id="rId4"/>
              </a:rPr>
              <a:t>https://www.statista.com/statistics/277958/number-of-mobile-active-facebook-users-worldwide/</a:t>
            </a:r>
            <a:r>
              <a:rPr lang="en-US" dirty="0"/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/>
          </a:p>
          <a:p>
            <a:r>
              <a:rPr lang="en-US" dirty="0"/>
              <a:t>Promising target: App initialization code</a:t>
            </a:r>
          </a:p>
          <a:p>
            <a:pPr lvl="1"/>
            <a:r>
              <a:rPr lang="en-US" dirty="0"/>
              <a:t>Passes many constant configuration values to general-purpose code</a:t>
            </a:r>
          </a:p>
        </p:txBody>
      </p:sp>
    </p:spTree>
    <p:extLst>
      <p:ext uri="{BB962C8B-B14F-4D97-AF65-F5344CB8AC3E}">
        <p14:creationId xmlns:p14="http://schemas.microsoft.com/office/powerpoint/2010/main" val="210336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5940E5-F8E8-4EFE-A85A-FF4E1A74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Evaluation: Classic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AD3361-7523-499D-9A03-4B10A4E5C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2361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Partially evaluate (= specialize) the </a:t>
            </a:r>
            <a:r>
              <a:rPr lang="en-US" b="1" i="1" dirty="0"/>
              <a:t>p(</a:t>
            </a:r>
            <a:r>
              <a:rPr lang="en-US" b="1" i="1" dirty="0" err="1"/>
              <a:t>n,x</a:t>
            </a:r>
            <a:r>
              <a:rPr lang="en-US" b="1" i="1" dirty="0"/>
              <a:t>)</a:t>
            </a:r>
            <a:r>
              <a:rPr lang="en-US" dirty="0"/>
              <a:t> function for </a:t>
            </a:r>
            <a:r>
              <a:rPr lang="en-US" b="1" i="1" dirty="0"/>
              <a:t>n=3</a:t>
            </a:r>
            <a:r>
              <a:rPr lang="en-US" dirty="0"/>
              <a:t> to </a:t>
            </a:r>
            <a:r>
              <a:rPr lang="en-US" b="1" i="1" dirty="0"/>
              <a:t>p_3(x)</a:t>
            </a:r>
          </a:p>
          <a:p>
            <a:pPr lvl="1"/>
            <a:r>
              <a:rPr lang="en-US" dirty="0"/>
              <a:t>Without changing its execution semantics (for n=3)</a:t>
            </a:r>
          </a:p>
          <a:p>
            <a:endParaRPr lang="en-US" dirty="0"/>
          </a:p>
        </p:txBody>
      </p:sp>
      <p:pic>
        <p:nvPicPr>
          <p:cNvPr id="4" name="Content Placeholder 5">
            <a:extLst>
              <a:ext uri="{FF2B5EF4-FFF2-40B4-BE49-F238E27FC236}">
                <a16:creationId xmlns:a16="http://schemas.microsoft.com/office/drawing/2014/main" xmlns="" id="{1E7A80E1-7CFF-4BEC-9A6E-E67B8D126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2881" y="2759648"/>
            <a:ext cx="3009901" cy="9466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CCF270F-5C77-4D14-81B0-247C96C441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681" y="2759648"/>
            <a:ext cx="3135246" cy="4018589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xmlns="" id="{0B42732B-337D-4FD3-BEAE-244A7F36B891}"/>
              </a:ext>
            </a:extLst>
          </p:cNvPr>
          <p:cNvSpPr/>
          <p:nvPr/>
        </p:nvSpPr>
        <p:spPr>
          <a:xfrm>
            <a:off x="4267306" y="2863545"/>
            <a:ext cx="528098" cy="1602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xmlns="" id="{753B8C49-CB93-4C78-8EF2-49287FA35BED}"/>
              </a:ext>
            </a:extLst>
          </p:cNvPr>
          <p:cNvSpPr/>
          <p:nvPr/>
        </p:nvSpPr>
        <p:spPr>
          <a:xfrm>
            <a:off x="4702538" y="3724938"/>
            <a:ext cx="3999401" cy="1688438"/>
          </a:xfrm>
          <a:prstGeom prst="wedgeRoundRectCallout">
            <a:avLst>
              <a:gd name="adj1" fmla="val -52583"/>
              <a:gd name="adj2" fmla="val -8519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Given n=3: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Propagate constant 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Unroll loop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Remove dead branches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xmlns="" id="{DC0FCB43-447B-4952-93AA-CD016B1F9A72}"/>
              </a:ext>
            </a:extLst>
          </p:cNvPr>
          <p:cNvSpPr/>
          <p:nvPr/>
        </p:nvSpPr>
        <p:spPr>
          <a:xfrm>
            <a:off x="6629237" y="5649902"/>
            <a:ext cx="3999401" cy="890178"/>
          </a:xfrm>
          <a:prstGeom prst="wedgeRoundRectCallout">
            <a:avLst>
              <a:gd name="adj1" fmla="val -23945"/>
              <a:gd name="adj2" fmla="val -6962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More techniques, e.g.: inline function calls</a:t>
            </a:r>
          </a:p>
        </p:txBody>
      </p:sp>
    </p:spTree>
    <p:extLst>
      <p:ext uri="{BB962C8B-B14F-4D97-AF65-F5344CB8AC3E}">
        <p14:creationId xmlns:p14="http://schemas.microsoft.com/office/powerpoint/2010/main" val="185441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025A59-755C-45B6-8611-F26436B83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Example: Partially Evaluate </a:t>
            </a:r>
            <a:r>
              <a:rPr lang="en-US" sz="3600" dirty="0"/>
              <a:t>Method foo(x)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B208109-9A98-4EC5-9ED3-658E01D97435}"/>
              </a:ext>
            </a:extLst>
          </p:cNvPr>
          <p:cNvSpPr txBox="1"/>
          <p:nvPr/>
        </p:nvSpPr>
        <p:spPr>
          <a:xfrm>
            <a:off x="292683" y="1737571"/>
            <a:ext cx="2751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00D6F7A-75BF-47A2-8EBC-EBE5A326F88D}"/>
              </a:ext>
            </a:extLst>
          </p:cNvPr>
          <p:cNvSpPr txBox="1"/>
          <p:nvPr/>
        </p:nvSpPr>
        <p:spPr>
          <a:xfrm>
            <a:off x="4542529" y="1768886"/>
            <a:ext cx="3501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Output from Prepack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45ABF47-C78E-4EBA-9C21-C0A074055F5E}"/>
              </a:ext>
            </a:extLst>
          </p:cNvPr>
          <p:cNvSpPr txBox="1"/>
          <p:nvPr/>
        </p:nvSpPr>
        <p:spPr>
          <a:xfrm>
            <a:off x="8741080" y="1743009"/>
            <a:ext cx="31582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Output from SPEjs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F994DDE8-1FC4-4868-AEE8-AD2E55A124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2575" y="2618824"/>
            <a:ext cx="2552746" cy="257660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0BD787A6-CD28-4485-BED3-736AE89675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675" y="2617180"/>
            <a:ext cx="3745177" cy="350738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885BC43E-9F24-483B-B2E9-8188418397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8409" y="2612494"/>
            <a:ext cx="3443386" cy="37680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FFE210E-DA27-45DA-802E-CE7710636E45}"/>
              </a:ext>
            </a:extLst>
          </p:cNvPr>
          <p:cNvSpPr/>
          <p:nvPr/>
        </p:nvSpPr>
        <p:spPr>
          <a:xfrm>
            <a:off x="795726" y="4023893"/>
            <a:ext cx="3229722" cy="58285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487F03A2-6085-45AD-B2A0-803F06C893BD}"/>
              </a:ext>
            </a:extLst>
          </p:cNvPr>
          <p:cNvSpPr/>
          <p:nvPr/>
        </p:nvSpPr>
        <p:spPr>
          <a:xfrm>
            <a:off x="4852074" y="3750191"/>
            <a:ext cx="2397290" cy="85655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84BB5C8A-A6AC-467B-8AAD-5C4F125B56E3}"/>
              </a:ext>
            </a:extLst>
          </p:cNvPr>
          <p:cNvSpPr/>
          <p:nvPr/>
        </p:nvSpPr>
        <p:spPr>
          <a:xfrm>
            <a:off x="4852073" y="5195427"/>
            <a:ext cx="2090051" cy="29307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05D4C877-8024-4A17-A7CB-66479A88A17D}"/>
              </a:ext>
            </a:extLst>
          </p:cNvPr>
          <p:cNvSpPr/>
          <p:nvPr/>
        </p:nvSpPr>
        <p:spPr>
          <a:xfrm>
            <a:off x="2911450" y="4755619"/>
            <a:ext cx="1833791" cy="6105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Infeasible</a:t>
            </a:r>
          </a:p>
        </p:txBody>
      </p:sp>
    </p:spTree>
    <p:extLst>
      <p:ext uri="{BB962C8B-B14F-4D97-AF65-F5344CB8AC3E}">
        <p14:creationId xmlns:p14="http://schemas.microsoft.com/office/powerpoint/2010/main" val="204069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4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1477</Words>
  <Application>Microsoft Office PowerPoint</Application>
  <PresentationFormat>Widescreen</PresentationFormat>
  <Paragraphs>227</Paragraphs>
  <Slides>29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HelvLight</vt:lpstr>
      <vt:lpstr>Wingdings</vt:lpstr>
      <vt:lpstr>Office Theme</vt:lpstr>
      <vt:lpstr>SPEjs: A Symbolic Partial Evaluator for JavaScript</vt:lpstr>
      <vt:lpstr>Partial Evaluation: Typically Fast &amp; Shallow</vt:lpstr>
      <vt:lpstr>Closest Related Work: Facebook’s Prepack</vt:lpstr>
      <vt:lpstr>Partial Evaluation: Typically Fast &amp; Shallow</vt:lpstr>
      <vt:lpstr>PowerPoint Presentation</vt:lpstr>
      <vt:lpstr>Goal: Connect Partial Evaluator to Z3</vt:lpstr>
      <vt:lpstr>Why Partial Evaluation of JavaScript?</vt:lpstr>
      <vt:lpstr>Partial Evaluation: Classic Example</vt:lpstr>
      <vt:lpstr>Example: Partially Evaluate Method foo(x)</vt:lpstr>
      <vt:lpstr>Concern: Symbolic Execution is Expensive</vt:lpstr>
      <vt:lpstr>Symbolic Execution: Execute Program on Symbols</vt:lpstr>
      <vt:lpstr>Approach: Local Symbolic Execution</vt:lpstr>
      <vt:lpstr>Symbolic Execution: Typically Heavyweight Style</vt:lpstr>
      <vt:lpstr>Symbolic Partial Evaluator: Overview &amp; Design</vt:lpstr>
      <vt:lpstr>SPEjs Implementation</vt:lpstr>
      <vt:lpstr>Background: Babel</vt:lpstr>
      <vt:lpstr>Calling Z3 SMT Solver From JavaScript</vt:lpstr>
      <vt:lpstr>PowerPoint Presentation</vt:lpstr>
      <vt:lpstr>Research Questions (RQ) &amp; Expectations (E)</vt:lpstr>
      <vt:lpstr>Experimental Setup</vt:lpstr>
      <vt:lpstr>Micro Benchmark of 7 Sample Programs:  Folding Binary Operations (Sample 3)</vt:lpstr>
      <vt:lpstr>Micro Benchmark of 7 Sample Programs:  Infeasible (Non-) resolved If Conditions (Sample 6)</vt:lpstr>
      <vt:lpstr>Micro Benchmark of 7 Sample Programs:  Infeasible If-Block After Loop (Sample 7)</vt:lpstr>
      <vt:lpstr>PowerPoint Presentation</vt:lpstr>
      <vt:lpstr>Related Work: Many Orthogonal Problems</vt:lpstr>
      <vt:lpstr>Related Work: Partial Evaluation of JavaScript, Beyond Prepack</vt:lpstr>
      <vt:lpstr>Related Work:  Symbolic Execution + Partial Evaluation</vt:lpstr>
      <vt:lpstr>More Future Work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SPEjs: A Symbolic Partial Evaluator for JavaScript</dc:title>
  <dc:creator>Christoph Csallner</dc:creator>
  <cp:lastModifiedBy>Christoph Csallner</cp:lastModifiedBy>
  <cp:revision>59</cp:revision>
  <dcterms:created xsi:type="dcterms:W3CDTF">2018-08-31T19:56:12Z</dcterms:created>
  <dcterms:modified xsi:type="dcterms:W3CDTF">2018-09-04T05:56:29Z</dcterms:modified>
</cp:coreProperties>
</file>